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2"/>
  </p:notesMasterIdLst>
  <p:sldIdLst>
    <p:sldId id="256" r:id="rId2"/>
    <p:sldId id="258" r:id="rId3"/>
    <p:sldId id="298" r:id="rId4"/>
    <p:sldId id="306" r:id="rId5"/>
    <p:sldId id="257" r:id="rId6"/>
    <p:sldId id="296" r:id="rId7"/>
    <p:sldId id="297" r:id="rId8"/>
    <p:sldId id="259" r:id="rId9"/>
    <p:sldId id="299" r:id="rId10"/>
    <p:sldId id="300" r:id="rId11"/>
    <p:sldId id="301" r:id="rId12"/>
    <p:sldId id="302" r:id="rId13"/>
    <p:sldId id="303" r:id="rId14"/>
    <p:sldId id="304" r:id="rId15"/>
    <p:sldId id="305" r:id="rId16"/>
    <p:sldId id="266" r:id="rId17"/>
    <p:sldId id="272" r:id="rId18"/>
    <p:sldId id="278" r:id="rId19"/>
    <p:sldId id="288" r:id="rId20"/>
    <p:sldId id="291" r:id="rId21"/>
  </p:sldIdLst>
  <p:sldSz cx="9144000" cy="5143500" type="screen16x9"/>
  <p:notesSz cx="6858000" cy="9144000"/>
  <p:embeddedFontLst>
    <p:embeddedFont>
      <p:font typeface="Montserrat" panose="00000800000000000000" pitchFamily="50" charset="0"/>
      <p:regular r:id="rId23"/>
      <p:bold r:id="rId24"/>
      <p:italic r:id="rId25"/>
      <p:boldItalic r:id="rId26"/>
    </p:embeddedFont>
    <p:embeddedFont>
      <p:font typeface="Montserrat Light" panose="00000400000000000000" pitchFamily="2" charset="0"/>
      <p:regular r:id="rId27"/>
      <p:bold r:id="rId28"/>
      <p:italic r:id="rId29"/>
      <p:boldItalic r:id="rId30"/>
    </p:embeddedFont>
    <p:embeddedFont>
      <p:font typeface="Muli" panose="00000500000000000000" pitchFamily="2" charset="0"/>
      <p:regular r:id="rId31"/>
      <p:bold r:id="rId32"/>
    </p:embeddedFont>
    <p:embeddedFont>
      <p:font typeface="Poppins"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33"/>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B0482-9472-4DFE-8B25-22C7EF1D890B}" v="118" dt="2022-03-07T12:17:23.447"/>
  </p1510:revLst>
</p1510:revInfo>
</file>

<file path=ppt/tableStyles.xml><?xml version="1.0" encoding="utf-8"?>
<a:tblStyleLst xmlns:a="http://schemas.openxmlformats.org/drawingml/2006/main" def="{336AB89D-F5EC-4B56-A308-303C344C77D1}">
  <a:tblStyle styleId="{336AB89D-F5EC-4B56-A308-303C344C77D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7E30E5-1DB3-4595-BE70-43D435B1965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54"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rre Hoek" userId="a59f195abc2d2f08" providerId="LiveId" clId="{0E9B0482-9472-4DFE-8B25-22C7EF1D890B}"/>
    <pc:docChg chg="undo custSel addSld delSld modSld sldOrd">
      <pc:chgData name="Sterre Hoek" userId="a59f195abc2d2f08" providerId="LiveId" clId="{0E9B0482-9472-4DFE-8B25-22C7EF1D890B}" dt="2022-03-07T12:19:58.245" v="1739" actId="47"/>
      <pc:docMkLst>
        <pc:docMk/>
      </pc:docMkLst>
      <pc:sldChg chg="addSp modSp mod setBg">
        <pc:chgData name="Sterre Hoek" userId="a59f195abc2d2f08" providerId="LiveId" clId="{0E9B0482-9472-4DFE-8B25-22C7EF1D890B}" dt="2022-03-07T12:07:32.715" v="1477" actId="1076"/>
        <pc:sldMkLst>
          <pc:docMk/>
          <pc:sldMk cId="1595135316" sldId="256"/>
        </pc:sldMkLst>
        <pc:spChg chg="mod">
          <ac:chgData name="Sterre Hoek" userId="a59f195abc2d2f08" providerId="LiveId" clId="{0E9B0482-9472-4DFE-8B25-22C7EF1D890B}" dt="2022-03-07T12:07:32.715" v="1477" actId="1076"/>
          <ac:spMkLst>
            <pc:docMk/>
            <pc:sldMk cId="1595135316" sldId="256"/>
            <ac:spMk id="2" creationId="{56606546-5A7B-4C67-AD12-D76E6BCFBD4E}"/>
          </ac:spMkLst>
        </pc:spChg>
        <pc:spChg chg="mod">
          <ac:chgData name="Sterre Hoek" userId="a59f195abc2d2f08" providerId="LiveId" clId="{0E9B0482-9472-4DFE-8B25-22C7EF1D890B}" dt="2022-03-07T12:07:08.553" v="1471" actId="113"/>
          <ac:spMkLst>
            <pc:docMk/>
            <pc:sldMk cId="1595135316" sldId="256"/>
            <ac:spMk id="4" creationId="{57BA2128-8779-4912-B5BD-3BCF73056CF1}"/>
          </ac:spMkLst>
        </pc:spChg>
        <pc:spChg chg="add mod">
          <ac:chgData name="Sterre Hoek" userId="a59f195abc2d2f08" providerId="LiveId" clId="{0E9B0482-9472-4DFE-8B25-22C7EF1D890B}" dt="2022-03-07T12:07:28.377" v="1476" actId="1076"/>
          <ac:spMkLst>
            <pc:docMk/>
            <pc:sldMk cId="1595135316" sldId="256"/>
            <ac:spMk id="6" creationId="{A6D883AA-0192-411C-A20A-C52DF638E4EA}"/>
          </ac:spMkLst>
        </pc:spChg>
      </pc:sldChg>
      <pc:sldChg chg="addSp delSp modSp mod setBg">
        <pc:chgData name="Sterre Hoek" userId="a59f195abc2d2f08" providerId="LiveId" clId="{0E9B0482-9472-4DFE-8B25-22C7EF1D890B}" dt="2022-03-07T11:45:50.742" v="1225"/>
        <pc:sldMkLst>
          <pc:docMk/>
          <pc:sldMk cId="0" sldId="257"/>
        </pc:sldMkLst>
        <pc:spChg chg="add del mod">
          <ac:chgData name="Sterre Hoek" userId="a59f195abc2d2f08" providerId="LiveId" clId="{0E9B0482-9472-4DFE-8B25-22C7EF1D890B}" dt="2022-03-07T11:26:19.694" v="1004" actId="478"/>
          <ac:spMkLst>
            <pc:docMk/>
            <pc:sldMk cId="0" sldId="257"/>
            <ac:spMk id="3" creationId="{BE752633-16DA-4A7B-A732-5A422CDA33D6}"/>
          </ac:spMkLst>
        </pc:spChg>
        <pc:spChg chg="add mod">
          <ac:chgData name="Sterre Hoek" userId="a59f195abc2d2f08" providerId="LiveId" clId="{0E9B0482-9472-4DFE-8B25-22C7EF1D890B}" dt="2022-03-07T11:26:30.051" v="1008" actId="6549"/>
          <ac:spMkLst>
            <pc:docMk/>
            <pc:sldMk cId="0" sldId="257"/>
            <ac:spMk id="8" creationId="{7B6929CC-56AB-40ED-BDEF-9F5550D10C0E}"/>
          </ac:spMkLst>
        </pc:spChg>
        <pc:spChg chg="mod">
          <ac:chgData name="Sterre Hoek" userId="a59f195abc2d2f08" providerId="LiveId" clId="{0E9B0482-9472-4DFE-8B25-22C7EF1D890B}" dt="2022-03-07T11:26:24.582" v="1006" actId="1076"/>
          <ac:spMkLst>
            <pc:docMk/>
            <pc:sldMk cId="0" sldId="257"/>
            <ac:spMk id="9" creationId="{F5C4B585-B2F9-4C04-99BE-1114287318B2}"/>
          </ac:spMkLst>
        </pc:spChg>
        <pc:spChg chg="del mod">
          <ac:chgData name="Sterre Hoek" userId="a59f195abc2d2f08" providerId="LiveId" clId="{0E9B0482-9472-4DFE-8B25-22C7EF1D890B}" dt="2022-03-07T11:26:21.878" v="1005" actId="478"/>
          <ac:spMkLst>
            <pc:docMk/>
            <pc:sldMk cId="0" sldId="257"/>
            <ac:spMk id="10" creationId="{2635A2F0-C84B-4F3A-9598-1F0087EAA761}"/>
          </ac:spMkLst>
        </pc:spChg>
        <pc:spChg chg="add mod">
          <ac:chgData name="Sterre Hoek" userId="a59f195abc2d2f08" providerId="LiveId" clId="{0E9B0482-9472-4DFE-8B25-22C7EF1D890B}" dt="2022-03-07T11:26:06.122" v="1002" actId="1076"/>
          <ac:spMkLst>
            <pc:docMk/>
            <pc:sldMk cId="0" sldId="257"/>
            <ac:spMk id="11" creationId="{B8F2B9DB-06C2-455F-B721-83745C72E23A}"/>
          </ac:spMkLst>
        </pc:spChg>
        <pc:spChg chg="add mod">
          <ac:chgData name="Sterre Hoek" userId="a59f195abc2d2f08" providerId="LiveId" clId="{0E9B0482-9472-4DFE-8B25-22C7EF1D890B}" dt="2022-03-07T11:26:26.661" v="1007" actId="1076"/>
          <ac:spMkLst>
            <pc:docMk/>
            <pc:sldMk cId="0" sldId="257"/>
            <ac:spMk id="12" creationId="{7F744A72-2A76-4983-A993-AB532E2792DA}"/>
          </ac:spMkLst>
        </pc:spChg>
        <pc:spChg chg="add del mod">
          <ac:chgData name="Sterre Hoek" userId="a59f195abc2d2f08" providerId="LiveId" clId="{0E9B0482-9472-4DFE-8B25-22C7EF1D890B}" dt="2022-03-07T11:45:50.742" v="1225"/>
          <ac:spMkLst>
            <pc:docMk/>
            <pc:sldMk cId="0" sldId="257"/>
            <ac:spMk id="13" creationId="{F45EF54F-0881-4789-B1A3-6703359FD9FB}"/>
          </ac:spMkLst>
        </pc:spChg>
        <pc:spChg chg="mod">
          <ac:chgData name="Sterre Hoek" userId="a59f195abc2d2f08" providerId="LiveId" clId="{0E9B0482-9472-4DFE-8B25-22C7EF1D890B}" dt="2022-03-07T11:28:15.124" v="1047" actId="20577"/>
          <ac:spMkLst>
            <pc:docMk/>
            <pc:sldMk cId="0" sldId="257"/>
            <ac:spMk id="316" creationId="{00000000-0000-0000-0000-000000000000}"/>
          </ac:spMkLst>
        </pc:spChg>
        <pc:spChg chg="del">
          <ac:chgData name="Sterre Hoek" userId="a59f195abc2d2f08" providerId="LiveId" clId="{0E9B0482-9472-4DFE-8B25-22C7EF1D890B}" dt="2022-03-07T11:26:17.370" v="1003" actId="478"/>
          <ac:spMkLst>
            <pc:docMk/>
            <pc:sldMk cId="0" sldId="257"/>
            <ac:spMk id="318" creationId="{00000000-0000-0000-0000-000000000000}"/>
          </ac:spMkLst>
        </pc:spChg>
      </pc:sldChg>
      <pc:sldChg chg="modSp mod setBg">
        <pc:chgData name="Sterre Hoek" userId="a59f195abc2d2f08" providerId="LiveId" clId="{0E9B0482-9472-4DFE-8B25-22C7EF1D890B}" dt="2022-03-07T10:43:02.204" v="626"/>
        <pc:sldMkLst>
          <pc:docMk/>
          <pc:sldMk cId="0" sldId="258"/>
        </pc:sldMkLst>
        <pc:spChg chg="mod">
          <ac:chgData name="Sterre Hoek" userId="a59f195abc2d2f08" providerId="LiveId" clId="{0E9B0482-9472-4DFE-8B25-22C7EF1D890B}" dt="2022-03-07T10:28:12.151" v="347" actId="207"/>
          <ac:spMkLst>
            <pc:docMk/>
            <pc:sldMk cId="0" sldId="258"/>
            <ac:spMk id="325" creationId="{00000000-0000-0000-0000-000000000000}"/>
          </ac:spMkLst>
        </pc:spChg>
      </pc:sldChg>
      <pc:sldChg chg="modSp mod setBg">
        <pc:chgData name="Sterre Hoek" userId="a59f195abc2d2f08" providerId="LiveId" clId="{0E9B0482-9472-4DFE-8B25-22C7EF1D890B}" dt="2022-03-07T11:50:07.038" v="1309" actId="20577"/>
        <pc:sldMkLst>
          <pc:docMk/>
          <pc:sldMk cId="0" sldId="259"/>
        </pc:sldMkLst>
        <pc:spChg chg="mod">
          <ac:chgData name="Sterre Hoek" userId="a59f195abc2d2f08" providerId="LiveId" clId="{0E9B0482-9472-4DFE-8B25-22C7EF1D890B}" dt="2022-03-07T11:50:07.038" v="1309" actId="20577"/>
          <ac:spMkLst>
            <pc:docMk/>
            <pc:sldMk cId="0" sldId="259"/>
            <ac:spMk id="333" creationId="{00000000-0000-0000-0000-000000000000}"/>
          </ac:spMkLst>
        </pc:spChg>
        <pc:spChg chg="mod">
          <ac:chgData name="Sterre Hoek" userId="a59f195abc2d2f08" providerId="LiveId" clId="{0E9B0482-9472-4DFE-8B25-22C7EF1D890B}" dt="2022-03-07T10:04:07.322" v="3" actId="207"/>
          <ac:spMkLst>
            <pc:docMk/>
            <pc:sldMk cId="0" sldId="259"/>
            <ac:spMk id="334" creationId="{00000000-0000-0000-0000-000000000000}"/>
          </ac:spMkLst>
        </pc:spChg>
      </pc:sldChg>
      <pc:sldChg chg="del">
        <pc:chgData name="Sterre Hoek" userId="a59f195abc2d2f08" providerId="LiveId" clId="{0E9B0482-9472-4DFE-8B25-22C7EF1D890B}" dt="2022-03-07T10:41:31.077" v="599" actId="47"/>
        <pc:sldMkLst>
          <pc:docMk/>
          <pc:sldMk cId="0" sldId="260"/>
        </pc:sldMkLst>
      </pc:sldChg>
      <pc:sldChg chg="del">
        <pc:chgData name="Sterre Hoek" userId="a59f195abc2d2f08" providerId="LiveId" clId="{0E9B0482-9472-4DFE-8B25-22C7EF1D890B}" dt="2022-03-07T10:41:32.732" v="602" actId="47"/>
        <pc:sldMkLst>
          <pc:docMk/>
          <pc:sldMk cId="0" sldId="261"/>
        </pc:sldMkLst>
      </pc:sldChg>
      <pc:sldChg chg="del ord">
        <pc:chgData name="Sterre Hoek" userId="a59f195abc2d2f08" providerId="LiveId" clId="{0E9B0482-9472-4DFE-8B25-22C7EF1D890B}" dt="2022-03-07T12:19:50.038" v="1736" actId="47"/>
        <pc:sldMkLst>
          <pc:docMk/>
          <pc:sldMk cId="0" sldId="262"/>
        </pc:sldMkLst>
      </pc:sldChg>
      <pc:sldChg chg="del">
        <pc:chgData name="Sterre Hoek" userId="a59f195abc2d2f08" providerId="LiveId" clId="{0E9B0482-9472-4DFE-8B25-22C7EF1D890B}" dt="2022-03-07T12:19:47.368" v="1734" actId="47"/>
        <pc:sldMkLst>
          <pc:docMk/>
          <pc:sldMk cId="0" sldId="263"/>
        </pc:sldMkLst>
      </pc:sldChg>
      <pc:sldChg chg="del">
        <pc:chgData name="Sterre Hoek" userId="a59f195abc2d2f08" providerId="LiveId" clId="{0E9B0482-9472-4DFE-8B25-22C7EF1D890B}" dt="2022-03-07T12:19:48.348" v="1735" actId="47"/>
        <pc:sldMkLst>
          <pc:docMk/>
          <pc:sldMk cId="0" sldId="264"/>
        </pc:sldMkLst>
      </pc:sldChg>
      <pc:sldChg chg="del">
        <pc:chgData name="Sterre Hoek" userId="a59f195abc2d2f08" providerId="LiveId" clId="{0E9B0482-9472-4DFE-8B25-22C7EF1D890B}" dt="2022-03-07T10:44:05.593" v="638" actId="47"/>
        <pc:sldMkLst>
          <pc:docMk/>
          <pc:sldMk cId="0" sldId="265"/>
        </pc:sldMkLst>
      </pc:sldChg>
      <pc:sldChg chg="add del">
        <pc:chgData name="Sterre Hoek" userId="a59f195abc2d2f08" providerId="LiveId" clId="{0E9B0482-9472-4DFE-8B25-22C7EF1D890B}" dt="2022-03-07T12:19:43.580" v="1733" actId="47"/>
        <pc:sldMkLst>
          <pc:docMk/>
          <pc:sldMk cId="0" sldId="266"/>
        </pc:sldMkLst>
      </pc:sldChg>
      <pc:sldChg chg="del">
        <pc:chgData name="Sterre Hoek" userId="a59f195abc2d2f08" providerId="LiveId" clId="{0E9B0482-9472-4DFE-8B25-22C7EF1D890B}" dt="2022-03-07T12:19:40.017" v="1731" actId="47"/>
        <pc:sldMkLst>
          <pc:docMk/>
          <pc:sldMk cId="0" sldId="267"/>
        </pc:sldMkLst>
      </pc:sldChg>
      <pc:sldChg chg="del">
        <pc:chgData name="Sterre Hoek" userId="a59f195abc2d2f08" providerId="LiveId" clId="{0E9B0482-9472-4DFE-8B25-22C7EF1D890B}" dt="2022-03-07T12:19:39.106" v="1730" actId="47"/>
        <pc:sldMkLst>
          <pc:docMk/>
          <pc:sldMk cId="0" sldId="268"/>
        </pc:sldMkLst>
      </pc:sldChg>
      <pc:sldChg chg="del">
        <pc:chgData name="Sterre Hoek" userId="a59f195abc2d2f08" providerId="LiveId" clId="{0E9B0482-9472-4DFE-8B25-22C7EF1D890B}" dt="2022-03-07T10:44:23.284" v="641" actId="47"/>
        <pc:sldMkLst>
          <pc:docMk/>
          <pc:sldMk cId="0" sldId="269"/>
        </pc:sldMkLst>
      </pc:sldChg>
      <pc:sldChg chg="del">
        <pc:chgData name="Sterre Hoek" userId="a59f195abc2d2f08" providerId="LiveId" clId="{0E9B0482-9472-4DFE-8B25-22C7EF1D890B}" dt="2022-03-07T10:44:19.703" v="639" actId="47"/>
        <pc:sldMkLst>
          <pc:docMk/>
          <pc:sldMk cId="0" sldId="270"/>
        </pc:sldMkLst>
      </pc:sldChg>
      <pc:sldChg chg="del">
        <pc:chgData name="Sterre Hoek" userId="a59f195abc2d2f08" providerId="LiveId" clId="{0E9B0482-9472-4DFE-8B25-22C7EF1D890B}" dt="2022-03-07T10:44:21.002" v="640" actId="47"/>
        <pc:sldMkLst>
          <pc:docMk/>
          <pc:sldMk cId="0" sldId="271"/>
        </pc:sldMkLst>
      </pc:sldChg>
      <pc:sldChg chg="del">
        <pc:chgData name="Sterre Hoek" userId="a59f195abc2d2f08" providerId="LiveId" clId="{0E9B0482-9472-4DFE-8B25-22C7EF1D890B}" dt="2022-03-07T12:19:34.651" v="1729" actId="47"/>
        <pc:sldMkLst>
          <pc:docMk/>
          <pc:sldMk cId="0" sldId="273"/>
        </pc:sldMkLst>
      </pc:sldChg>
      <pc:sldChg chg="del">
        <pc:chgData name="Sterre Hoek" userId="a59f195abc2d2f08" providerId="LiveId" clId="{0E9B0482-9472-4DFE-8B25-22C7EF1D890B}" dt="2022-03-07T10:44:24.981" v="642" actId="47"/>
        <pc:sldMkLst>
          <pc:docMk/>
          <pc:sldMk cId="0" sldId="274"/>
        </pc:sldMkLst>
      </pc:sldChg>
      <pc:sldChg chg="del">
        <pc:chgData name="Sterre Hoek" userId="a59f195abc2d2f08" providerId="LiveId" clId="{0E9B0482-9472-4DFE-8B25-22C7EF1D890B}" dt="2022-03-07T12:19:33.203" v="1728" actId="47"/>
        <pc:sldMkLst>
          <pc:docMk/>
          <pc:sldMk cId="0" sldId="275"/>
        </pc:sldMkLst>
      </pc:sldChg>
      <pc:sldChg chg="del">
        <pc:chgData name="Sterre Hoek" userId="a59f195abc2d2f08" providerId="LiveId" clId="{0E9B0482-9472-4DFE-8B25-22C7EF1D890B}" dt="2022-03-07T12:19:32.244" v="1727" actId="47"/>
        <pc:sldMkLst>
          <pc:docMk/>
          <pc:sldMk cId="0" sldId="276"/>
        </pc:sldMkLst>
      </pc:sldChg>
      <pc:sldChg chg="del">
        <pc:chgData name="Sterre Hoek" userId="a59f195abc2d2f08" providerId="LiveId" clId="{0E9B0482-9472-4DFE-8B25-22C7EF1D890B}" dt="2022-03-07T12:19:31.615" v="1726" actId="47"/>
        <pc:sldMkLst>
          <pc:docMk/>
          <pc:sldMk cId="0" sldId="277"/>
        </pc:sldMkLst>
      </pc:sldChg>
      <pc:sldChg chg="del">
        <pc:chgData name="Sterre Hoek" userId="a59f195abc2d2f08" providerId="LiveId" clId="{0E9B0482-9472-4DFE-8B25-22C7EF1D890B}" dt="2022-03-07T10:44:32.764" v="643" actId="47"/>
        <pc:sldMkLst>
          <pc:docMk/>
          <pc:sldMk cId="0" sldId="279"/>
        </pc:sldMkLst>
      </pc:sldChg>
      <pc:sldChg chg="del">
        <pc:chgData name="Sterre Hoek" userId="a59f195abc2d2f08" providerId="LiveId" clId="{0E9B0482-9472-4DFE-8B25-22C7EF1D890B}" dt="2022-03-07T10:44:33.975" v="644" actId="47"/>
        <pc:sldMkLst>
          <pc:docMk/>
          <pc:sldMk cId="0" sldId="280"/>
        </pc:sldMkLst>
      </pc:sldChg>
      <pc:sldChg chg="del">
        <pc:chgData name="Sterre Hoek" userId="a59f195abc2d2f08" providerId="LiveId" clId="{0E9B0482-9472-4DFE-8B25-22C7EF1D890B}" dt="2022-03-07T12:19:30.387" v="1725" actId="47"/>
        <pc:sldMkLst>
          <pc:docMk/>
          <pc:sldMk cId="0" sldId="281"/>
        </pc:sldMkLst>
      </pc:sldChg>
      <pc:sldChg chg="del">
        <pc:chgData name="Sterre Hoek" userId="a59f195abc2d2f08" providerId="LiveId" clId="{0E9B0482-9472-4DFE-8B25-22C7EF1D890B}" dt="2022-03-07T12:19:58.245" v="1739" actId="47"/>
        <pc:sldMkLst>
          <pc:docMk/>
          <pc:sldMk cId="0" sldId="282"/>
        </pc:sldMkLst>
      </pc:sldChg>
      <pc:sldChg chg="del">
        <pc:chgData name="Sterre Hoek" userId="a59f195abc2d2f08" providerId="LiveId" clId="{0E9B0482-9472-4DFE-8B25-22C7EF1D890B}" dt="2022-03-07T12:19:56.922" v="1738" actId="47"/>
        <pc:sldMkLst>
          <pc:docMk/>
          <pc:sldMk cId="0" sldId="283"/>
        </pc:sldMkLst>
      </pc:sldChg>
      <pc:sldChg chg="del">
        <pc:chgData name="Sterre Hoek" userId="a59f195abc2d2f08" providerId="LiveId" clId="{0E9B0482-9472-4DFE-8B25-22C7EF1D890B}" dt="2022-03-07T12:19:27.259" v="1724" actId="47"/>
        <pc:sldMkLst>
          <pc:docMk/>
          <pc:sldMk cId="0" sldId="284"/>
        </pc:sldMkLst>
      </pc:sldChg>
      <pc:sldChg chg="del">
        <pc:chgData name="Sterre Hoek" userId="a59f195abc2d2f08" providerId="LiveId" clId="{0E9B0482-9472-4DFE-8B25-22C7EF1D890B}" dt="2022-03-07T10:44:38.328" v="645" actId="47"/>
        <pc:sldMkLst>
          <pc:docMk/>
          <pc:sldMk cId="0" sldId="285"/>
        </pc:sldMkLst>
      </pc:sldChg>
      <pc:sldChg chg="del">
        <pc:chgData name="Sterre Hoek" userId="a59f195abc2d2f08" providerId="LiveId" clId="{0E9B0482-9472-4DFE-8B25-22C7EF1D890B}" dt="2022-03-07T12:19:26.246" v="1723" actId="47"/>
        <pc:sldMkLst>
          <pc:docMk/>
          <pc:sldMk cId="0" sldId="286"/>
        </pc:sldMkLst>
      </pc:sldChg>
      <pc:sldChg chg="del">
        <pc:chgData name="Sterre Hoek" userId="a59f195abc2d2f08" providerId="LiveId" clId="{0E9B0482-9472-4DFE-8B25-22C7EF1D890B}" dt="2022-03-07T12:19:24.924" v="1722" actId="47"/>
        <pc:sldMkLst>
          <pc:docMk/>
          <pc:sldMk cId="0" sldId="287"/>
        </pc:sldMkLst>
      </pc:sldChg>
      <pc:sldChg chg="add del">
        <pc:chgData name="Sterre Hoek" userId="a59f195abc2d2f08" providerId="LiveId" clId="{0E9B0482-9472-4DFE-8B25-22C7EF1D890B}" dt="2022-03-07T12:19:19.291" v="1719" actId="2696"/>
        <pc:sldMkLst>
          <pc:docMk/>
          <pc:sldMk cId="0" sldId="288"/>
        </pc:sldMkLst>
      </pc:sldChg>
      <pc:sldChg chg="del">
        <pc:chgData name="Sterre Hoek" userId="a59f195abc2d2f08" providerId="LiveId" clId="{0E9B0482-9472-4DFE-8B25-22C7EF1D890B}" dt="2022-03-07T10:44:46.374" v="646" actId="47"/>
        <pc:sldMkLst>
          <pc:docMk/>
          <pc:sldMk cId="0" sldId="289"/>
        </pc:sldMkLst>
      </pc:sldChg>
      <pc:sldChg chg="del">
        <pc:chgData name="Sterre Hoek" userId="a59f195abc2d2f08" providerId="LiveId" clId="{0E9B0482-9472-4DFE-8B25-22C7EF1D890B}" dt="2022-03-07T10:44:48.134" v="647" actId="47"/>
        <pc:sldMkLst>
          <pc:docMk/>
          <pc:sldMk cId="0" sldId="290"/>
        </pc:sldMkLst>
      </pc:sldChg>
      <pc:sldChg chg="add del">
        <pc:chgData name="Sterre Hoek" userId="a59f195abc2d2f08" providerId="LiveId" clId="{0E9B0482-9472-4DFE-8B25-22C7EF1D890B}" dt="2022-03-07T12:19:20.189" v="1720" actId="47"/>
        <pc:sldMkLst>
          <pc:docMk/>
          <pc:sldMk cId="0" sldId="291"/>
        </pc:sldMkLst>
      </pc:sldChg>
      <pc:sldChg chg="add del">
        <pc:chgData name="Sterre Hoek" userId="a59f195abc2d2f08" providerId="LiveId" clId="{0E9B0482-9472-4DFE-8B25-22C7EF1D890B}" dt="2022-03-07T12:19:23.669" v="1721" actId="47"/>
        <pc:sldMkLst>
          <pc:docMk/>
          <pc:sldMk cId="0" sldId="292"/>
        </pc:sldMkLst>
      </pc:sldChg>
      <pc:sldChg chg="add del">
        <pc:chgData name="Sterre Hoek" userId="a59f195abc2d2f08" providerId="LiveId" clId="{0E9B0482-9472-4DFE-8B25-22C7EF1D890B}" dt="2022-03-07T12:19:23.669" v="1721" actId="47"/>
        <pc:sldMkLst>
          <pc:docMk/>
          <pc:sldMk cId="0" sldId="293"/>
        </pc:sldMkLst>
      </pc:sldChg>
      <pc:sldChg chg="add del">
        <pc:chgData name="Sterre Hoek" userId="a59f195abc2d2f08" providerId="LiveId" clId="{0E9B0482-9472-4DFE-8B25-22C7EF1D890B}" dt="2022-03-07T12:19:23.669" v="1721" actId="47"/>
        <pc:sldMkLst>
          <pc:docMk/>
          <pc:sldMk cId="0" sldId="294"/>
        </pc:sldMkLst>
      </pc:sldChg>
      <pc:sldChg chg="modSp add del mod">
        <pc:chgData name="Sterre Hoek" userId="a59f195abc2d2f08" providerId="LiveId" clId="{0E9B0482-9472-4DFE-8B25-22C7EF1D890B}" dt="2022-03-07T12:19:53.626" v="1737" actId="47"/>
        <pc:sldMkLst>
          <pc:docMk/>
          <pc:sldMk cId="141174511" sldId="295"/>
        </pc:sldMkLst>
        <pc:spChg chg="mod">
          <ac:chgData name="Sterre Hoek" userId="a59f195abc2d2f08" providerId="LiveId" clId="{0E9B0482-9472-4DFE-8B25-22C7EF1D890B}" dt="2022-03-07T10:58:03.433" v="663" actId="403"/>
          <ac:spMkLst>
            <pc:docMk/>
            <pc:sldMk cId="141174511" sldId="295"/>
            <ac:spMk id="311" creationId="{00000000-0000-0000-0000-000000000000}"/>
          </ac:spMkLst>
        </pc:spChg>
      </pc:sldChg>
      <pc:sldChg chg="addSp delSp modSp mod setBg">
        <pc:chgData name="Sterre Hoek" userId="a59f195abc2d2f08" providerId="LiveId" clId="{0E9B0482-9472-4DFE-8B25-22C7EF1D890B}" dt="2022-03-07T11:27:25.696" v="1021" actId="14861"/>
        <pc:sldMkLst>
          <pc:docMk/>
          <pc:sldMk cId="951535801" sldId="296"/>
        </pc:sldMkLst>
        <pc:picChg chg="mod">
          <ac:chgData name="Sterre Hoek" userId="a59f195abc2d2f08" providerId="LiveId" clId="{0E9B0482-9472-4DFE-8B25-22C7EF1D890B}" dt="2022-03-07T11:27:20.961" v="1020" actId="1076"/>
          <ac:picMkLst>
            <pc:docMk/>
            <pc:sldMk cId="951535801" sldId="296"/>
            <ac:picMk id="3" creationId="{93551205-C6C8-4A70-AFA3-1DA5D3057725}"/>
          </ac:picMkLst>
        </pc:picChg>
        <pc:picChg chg="add mod">
          <ac:chgData name="Sterre Hoek" userId="a59f195abc2d2f08" providerId="LiveId" clId="{0E9B0482-9472-4DFE-8B25-22C7EF1D890B}" dt="2022-03-07T11:27:25.696" v="1021" actId="14861"/>
          <ac:picMkLst>
            <pc:docMk/>
            <pc:sldMk cId="951535801" sldId="296"/>
            <ac:picMk id="4" creationId="{D1B96EE1-A69E-4AC1-BD75-46EF72D01CD0}"/>
          </ac:picMkLst>
        </pc:picChg>
        <pc:picChg chg="del">
          <ac:chgData name="Sterre Hoek" userId="a59f195abc2d2f08" providerId="LiveId" clId="{0E9B0482-9472-4DFE-8B25-22C7EF1D890B}" dt="2022-03-07T11:02:18.342" v="761" actId="478"/>
          <ac:picMkLst>
            <pc:docMk/>
            <pc:sldMk cId="951535801" sldId="296"/>
            <ac:picMk id="6" creationId="{6ABB4F49-D4A0-4C29-84B5-41619AE5BCA8}"/>
          </ac:picMkLst>
        </pc:picChg>
      </pc:sldChg>
      <pc:sldChg chg="setBg">
        <pc:chgData name="Sterre Hoek" userId="a59f195abc2d2f08" providerId="LiveId" clId="{0E9B0482-9472-4DFE-8B25-22C7EF1D890B}" dt="2022-03-07T10:43:21.084" v="628"/>
        <pc:sldMkLst>
          <pc:docMk/>
          <pc:sldMk cId="1291150491" sldId="297"/>
        </pc:sldMkLst>
      </pc:sldChg>
      <pc:sldChg chg="addSp delSp modSp mod setBg">
        <pc:chgData name="Sterre Hoek" userId="a59f195abc2d2f08" providerId="LiveId" clId="{0E9B0482-9472-4DFE-8B25-22C7EF1D890B}" dt="2022-03-07T12:07:47.262" v="1478" actId="20577"/>
        <pc:sldMkLst>
          <pc:docMk/>
          <pc:sldMk cId="3084361987" sldId="298"/>
        </pc:sldMkLst>
        <pc:spChg chg="add del mod">
          <ac:chgData name="Sterre Hoek" userId="a59f195abc2d2f08" providerId="LiveId" clId="{0E9B0482-9472-4DFE-8B25-22C7EF1D890B}" dt="2022-03-07T10:59:46.836" v="686" actId="21"/>
          <ac:spMkLst>
            <pc:docMk/>
            <pc:sldMk cId="3084361987" sldId="298"/>
            <ac:spMk id="5" creationId="{00052D77-A31D-4C0F-AE46-B515931A2AA7}"/>
          </ac:spMkLst>
        </pc:spChg>
        <pc:spChg chg="mod">
          <ac:chgData name="Sterre Hoek" userId="a59f195abc2d2f08" providerId="LiveId" clId="{0E9B0482-9472-4DFE-8B25-22C7EF1D890B}" dt="2022-03-07T10:03:59.512" v="1" actId="207"/>
          <ac:spMkLst>
            <pc:docMk/>
            <pc:sldMk cId="3084361987" sldId="298"/>
            <ac:spMk id="333" creationId="{00000000-0000-0000-0000-000000000000}"/>
          </ac:spMkLst>
        </pc:spChg>
        <pc:spChg chg="mod">
          <ac:chgData name="Sterre Hoek" userId="a59f195abc2d2f08" providerId="LiveId" clId="{0E9B0482-9472-4DFE-8B25-22C7EF1D890B}" dt="2022-03-07T12:07:47.262" v="1478" actId="20577"/>
          <ac:spMkLst>
            <pc:docMk/>
            <pc:sldMk cId="3084361987" sldId="298"/>
            <ac:spMk id="334" creationId="{00000000-0000-0000-0000-000000000000}"/>
          </ac:spMkLst>
        </pc:spChg>
      </pc:sldChg>
      <pc:sldChg chg="addSp delSp modSp mod setBg">
        <pc:chgData name="Sterre Hoek" userId="a59f195abc2d2f08" providerId="LiveId" clId="{0E9B0482-9472-4DFE-8B25-22C7EF1D890B}" dt="2022-03-07T12:03:23.389" v="1425" actId="1076"/>
        <pc:sldMkLst>
          <pc:docMk/>
          <pc:sldMk cId="878296946" sldId="299"/>
        </pc:sldMkLst>
        <pc:spChg chg="mod">
          <ac:chgData name="Sterre Hoek" userId="a59f195abc2d2f08" providerId="LiveId" clId="{0E9B0482-9472-4DFE-8B25-22C7EF1D890B}" dt="2022-03-07T12:03:15.578" v="1424" actId="1076"/>
          <ac:spMkLst>
            <pc:docMk/>
            <pc:sldMk cId="878296946" sldId="299"/>
            <ac:spMk id="9" creationId="{F5C4B585-B2F9-4C04-99BE-1114287318B2}"/>
          </ac:spMkLst>
        </pc:spChg>
        <pc:spChg chg="del mod">
          <ac:chgData name="Sterre Hoek" userId="a59f195abc2d2f08" providerId="LiveId" clId="{0E9B0482-9472-4DFE-8B25-22C7EF1D890B}" dt="2022-03-07T11:43:43.603" v="1149" actId="21"/>
          <ac:spMkLst>
            <pc:docMk/>
            <pc:sldMk cId="878296946" sldId="299"/>
            <ac:spMk id="10" creationId="{2635A2F0-C84B-4F3A-9598-1F0087EAA761}"/>
          </ac:spMkLst>
        </pc:spChg>
        <pc:spChg chg="add mod">
          <ac:chgData name="Sterre Hoek" userId="a59f195abc2d2f08" providerId="LiveId" clId="{0E9B0482-9472-4DFE-8B25-22C7EF1D890B}" dt="2022-03-07T12:03:04.954" v="1423" actId="1076"/>
          <ac:spMkLst>
            <pc:docMk/>
            <pc:sldMk cId="878296946" sldId="299"/>
            <ac:spMk id="11" creationId="{3A7D10AF-57D6-4B33-86DE-B8B19DFEE80A}"/>
          </ac:spMkLst>
        </pc:spChg>
        <pc:spChg chg="add del mod">
          <ac:chgData name="Sterre Hoek" userId="a59f195abc2d2f08" providerId="LiveId" clId="{0E9B0482-9472-4DFE-8B25-22C7EF1D890B}" dt="2022-03-07T11:46:34.732" v="1246" actId="21"/>
          <ac:spMkLst>
            <pc:docMk/>
            <pc:sldMk cId="878296946" sldId="299"/>
            <ac:spMk id="12" creationId="{A9F3E2A6-B80D-40F6-889D-D1F7C0171E89}"/>
          </ac:spMkLst>
        </pc:spChg>
        <pc:spChg chg="add del mod">
          <ac:chgData name="Sterre Hoek" userId="a59f195abc2d2f08" providerId="LiveId" clId="{0E9B0482-9472-4DFE-8B25-22C7EF1D890B}" dt="2022-03-07T11:48:29.140" v="1302" actId="21"/>
          <ac:spMkLst>
            <pc:docMk/>
            <pc:sldMk cId="878296946" sldId="299"/>
            <ac:spMk id="13" creationId="{29D3B02B-8B2D-4C9C-8C8D-E93BE2A7ECE3}"/>
          </ac:spMkLst>
        </pc:spChg>
        <pc:spChg chg="add del mod">
          <ac:chgData name="Sterre Hoek" userId="a59f195abc2d2f08" providerId="LiveId" clId="{0E9B0482-9472-4DFE-8B25-22C7EF1D890B}" dt="2022-03-07T11:46:02.724" v="1230" actId="478"/>
          <ac:spMkLst>
            <pc:docMk/>
            <pc:sldMk cId="878296946" sldId="299"/>
            <ac:spMk id="14" creationId="{E81441CA-30E2-41B7-96CD-98B091ECDE7C}"/>
          </ac:spMkLst>
        </pc:spChg>
        <pc:spChg chg="add del mod">
          <ac:chgData name="Sterre Hoek" userId="a59f195abc2d2f08" providerId="LiveId" clId="{0E9B0482-9472-4DFE-8B25-22C7EF1D890B}" dt="2022-03-07T11:48:29.140" v="1302" actId="21"/>
          <ac:spMkLst>
            <pc:docMk/>
            <pc:sldMk cId="878296946" sldId="299"/>
            <ac:spMk id="16" creationId="{D99D0585-B19F-480E-BB45-48F9EA65521E}"/>
          </ac:spMkLst>
        </pc:spChg>
        <pc:spChg chg="add del mod">
          <ac:chgData name="Sterre Hoek" userId="a59f195abc2d2f08" providerId="LiveId" clId="{0E9B0482-9472-4DFE-8B25-22C7EF1D890B}" dt="2022-03-07T11:51:52.991" v="1349" actId="478"/>
          <ac:spMkLst>
            <pc:docMk/>
            <pc:sldMk cId="878296946" sldId="299"/>
            <ac:spMk id="17" creationId="{07383519-E70B-4FBA-B8B7-98689DA17325}"/>
          </ac:spMkLst>
        </pc:spChg>
        <pc:spChg chg="add del mod">
          <ac:chgData name="Sterre Hoek" userId="a59f195abc2d2f08" providerId="LiveId" clId="{0E9B0482-9472-4DFE-8B25-22C7EF1D890B}" dt="2022-03-07T11:52:25.920" v="1354" actId="21"/>
          <ac:spMkLst>
            <pc:docMk/>
            <pc:sldMk cId="878296946" sldId="299"/>
            <ac:spMk id="18" creationId="{C509E889-4D5B-40AA-AC53-A271389E4322}"/>
          </ac:spMkLst>
        </pc:spChg>
        <pc:spChg chg="add mod">
          <ac:chgData name="Sterre Hoek" userId="a59f195abc2d2f08" providerId="LiveId" clId="{0E9B0482-9472-4DFE-8B25-22C7EF1D890B}" dt="2022-03-07T12:03:23.389" v="1425" actId="1076"/>
          <ac:spMkLst>
            <pc:docMk/>
            <pc:sldMk cId="878296946" sldId="299"/>
            <ac:spMk id="19" creationId="{60491D1E-B879-454B-A6B0-879A9E29DAB0}"/>
          </ac:spMkLst>
        </pc:spChg>
        <pc:spChg chg="mod">
          <ac:chgData name="Sterre Hoek" userId="a59f195abc2d2f08" providerId="LiveId" clId="{0E9B0482-9472-4DFE-8B25-22C7EF1D890B}" dt="2022-03-07T11:44:10.687" v="1164" actId="14100"/>
          <ac:spMkLst>
            <pc:docMk/>
            <pc:sldMk cId="878296946" sldId="299"/>
            <ac:spMk id="316" creationId="{00000000-0000-0000-0000-000000000000}"/>
          </ac:spMkLst>
        </pc:spChg>
        <pc:spChg chg="mod">
          <ac:chgData name="Sterre Hoek" userId="a59f195abc2d2f08" providerId="LiveId" clId="{0E9B0482-9472-4DFE-8B25-22C7EF1D890B}" dt="2022-03-07T12:03:04.954" v="1423" actId="1076"/>
          <ac:spMkLst>
            <pc:docMk/>
            <pc:sldMk cId="878296946" sldId="299"/>
            <ac:spMk id="318" creationId="{00000000-0000-0000-0000-000000000000}"/>
          </ac:spMkLst>
        </pc:spChg>
        <pc:spChg chg="mod">
          <ac:chgData name="Sterre Hoek" userId="a59f195abc2d2f08" providerId="LiveId" clId="{0E9B0482-9472-4DFE-8B25-22C7EF1D890B}" dt="2022-03-07T11:48:18.748" v="1298"/>
          <ac:spMkLst>
            <pc:docMk/>
            <pc:sldMk cId="878296946" sldId="299"/>
            <ac:spMk id="319" creationId="{00000000-0000-0000-0000-000000000000}"/>
          </ac:spMkLst>
        </pc:spChg>
        <pc:picChg chg="add mod">
          <ac:chgData name="Sterre Hoek" userId="a59f195abc2d2f08" providerId="LiveId" clId="{0E9B0482-9472-4DFE-8B25-22C7EF1D890B}" dt="2022-03-07T12:03:15.578" v="1424" actId="1076"/>
          <ac:picMkLst>
            <pc:docMk/>
            <pc:sldMk cId="878296946" sldId="299"/>
            <ac:picMk id="7" creationId="{0D411AC0-6652-4ED2-A6D2-6CC021977BA7}"/>
          </ac:picMkLst>
        </pc:picChg>
        <pc:picChg chg="add mod">
          <ac:chgData name="Sterre Hoek" userId="a59f195abc2d2f08" providerId="LiveId" clId="{0E9B0482-9472-4DFE-8B25-22C7EF1D890B}" dt="2022-03-07T12:03:04.954" v="1423" actId="1076"/>
          <ac:picMkLst>
            <pc:docMk/>
            <pc:sldMk cId="878296946" sldId="299"/>
            <ac:picMk id="15" creationId="{410462A4-EE66-44B5-B829-CAA16FFBC006}"/>
          </ac:picMkLst>
        </pc:picChg>
        <pc:picChg chg="add mod">
          <ac:chgData name="Sterre Hoek" userId="a59f195abc2d2f08" providerId="LiveId" clId="{0E9B0482-9472-4DFE-8B25-22C7EF1D890B}" dt="2022-03-07T12:03:15.578" v="1424" actId="1076"/>
          <ac:picMkLst>
            <pc:docMk/>
            <pc:sldMk cId="878296946" sldId="299"/>
            <ac:picMk id="21" creationId="{32734EA8-5318-4941-8D0A-DEA1B8623DE8}"/>
          </ac:picMkLst>
        </pc:picChg>
        <pc:picChg chg="add mod">
          <ac:chgData name="Sterre Hoek" userId="a59f195abc2d2f08" providerId="LiveId" clId="{0E9B0482-9472-4DFE-8B25-22C7EF1D890B}" dt="2022-03-07T12:03:04.954" v="1423" actId="1076"/>
          <ac:picMkLst>
            <pc:docMk/>
            <pc:sldMk cId="878296946" sldId="299"/>
            <ac:picMk id="23" creationId="{38EF9082-4864-4162-8708-F7F01CB3B18C}"/>
          </ac:picMkLst>
        </pc:picChg>
      </pc:sldChg>
      <pc:sldChg chg="addSp delSp modSp mod setBg">
        <pc:chgData name="Sterre Hoek" userId="a59f195abc2d2f08" providerId="LiveId" clId="{0E9B0482-9472-4DFE-8B25-22C7EF1D890B}" dt="2022-03-07T11:47:05.684" v="1259" actId="108"/>
        <pc:sldMkLst>
          <pc:docMk/>
          <pc:sldMk cId="3712915313" sldId="300"/>
        </pc:sldMkLst>
        <pc:spChg chg="add del">
          <ac:chgData name="Sterre Hoek" userId="a59f195abc2d2f08" providerId="LiveId" clId="{0E9B0482-9472-4DFE-8B25-22C7EF1D890B}" dt="2022-03-07T10:05:20.926" v="5" actId="478"/>
          <ac:spMkLst>
            <pc:docMk/>
            <pc:sldMk cId="3712915313" sldId="300"/>
            <ac:spMk id="2" creationId="{ADACB232-45C3-411A-AFB7-CAEE39D79548}"/>
          </ac:spMkLst>
        </pc:spChg>
        <pc:spChg chg="add del">
          <ac:chgData name="Sterre Hoek" userId="a59f195abc2d2f08" providerId="LiveId" clId="{0E9B0482-9472-4DFE-8B25-22C7EF1D890B}" dt="2022-03-07T10:08:39.798" v="20"/>
          <ac:spMkLst>
            <pc:docMk/>
            <pc:sldMk cId="3712915313" sldId="300"/>
            <ac:spMk id="5" creationId="{0F985DE0-9A69-4ADF-9E4D-EE6D23D8E665}"/>
          </ac:spMkLst>
        </pc:spChg>
        <pc:spChg chg="add mod">
          <ac:chgData name="Sterre Hoek" userId="a59f195abc2d2f08" providerId="LiveId" clId="{0E9B0482-9472-4DFE-8B25-22C7EF1D890B}" dt="2022-03-07T11:47:05.684" v="1259" actId="108"/>
          <ac:spMkLst>
            <pc:docMk/>
            <pc:sldMk cId="3712915313" sldId="300"/>
            <ac:spMk id="7" creationId="{312E3B1B-7F37-42FD-A530-700F485010FA}"/>
          </ac:spMkLst>
        </pc:spChg>
        <pc:spChg chg="add mod">
          <ac:chgData name="Sterre Hoek" userId="a59f195abc2d2f08" providerId="LiveId" clId="{0E9B0482-9472-4DFE-8B25-22C7EF1D890B}" dt="2022-03-07T11:47:04.945" v="1258" actId="1076"/>
          <ac:spMkLst>
            <pc:docMk/>
            <pc:sldMk cId="3712915313" sldId="300"/>
            <ac:spMk id="8" creationId="{ABC93D4E-AF20-4EA4-94A3-E7380BDB56AF}"/>
          </ac:spMkLst>
        </pc:spChg>
        <pc:spChg chg="add del mod">
          <ac:chgData name="Sterre Hoek" userId="a59f195abc2d2f08" providerId="LiveId" clId="{0E9B0482-9472-4DFE-8B25-22C7EF1D890B}" dt="2022-03-07T10:12:31.895" v="70" actId="478"/>
          <ac:spMkLst>
            <pc:docMk/>
            <pc:sldMk cId="3712915313" sldId="300"/>
            <ac:spMk id="9" creationId="{EB1C53B9-02C1-4606-860A-B872ACFC9FEE}"/>
          </ac:spMkLst>
        </pc:spChg>
        <pc:picChg chg="add mod">
          <ac:chgData name="Sterre Hoek" userId="a59f195abc2d2f08" providerId="LiveId" clId="{0E9B0482-9472-4DFE-8B25-22C7EF1D890B}" dt="2022-03-07T10:34:33.697" v="589" actId="1076"/>
          <ac:picMkLst>
            <pc:docMk/>
            <pc:sldMk cId="3712915313" sldId="300"/>
            <ac:picMk id="4" creationId="{A8202222-29FA-4020-B914-8342CC761BAE}"/>
          </ac:picMkLst>
        </pc:picChg>
        <pc:picChg chg="add mod">
          <ac:chgData name="Sterre Hoek" userId="a59f195abc2d2f08" providerId="LiveId" clId="{0E9B0482-9472-4DFE-8B25-22C7EF1D890B}" dt="2022-03-07T11:46:42.211" v="1250" actId="14100"/>
          <ac:picMkLst>
            <pc:docMk/>
            <pc:sldMk cId="3712915313" sldId="300"/>
            <ac:picMk id="10" creationId="{5E9875B6-4976-4B12-80B5-26C60F05EB5E}"/>
          </ac:picMkLst>
        </pc:picChg>
        <pc:picChg chg="add mod">
          <ac:chgData name="Sterre Hoek" userId="a59f195abc2d2f08" providerId="LiveId" clId="{0E9B0482-9472-4DFE-8B25-22C7EF1D890B}" dt="2022-03-07T11:46:39.972" v="1249" actId="1076"/>
          <ac:picMkLst>
            <pc:docMk/>
            <pc:sldMk cId="3712915313" sldId="300"/>
            <ac:picMk id="11" creationId="{0D4FE388-69FB-4C0B-B7DA-E1035C3B91FF}"/>
          </ac:picMkLst>
        </pc:picChg>
      </pc:sldChg>
      <pc:sldChg chg="addSp delSp modSp mod setBg">
        <pc:chgData name="Sterre Hoek" userId="a59f195abc2d2f08" providerId="LiveId" clId="{0E9B0482-9472-4DFE-8B25-22C7EF1D890B}" dt="2022-03-07T10:43:34.400" v="633"/>
        <pc:sldMkLst>
          <pc:docMk/>
          <pc:sldMk cId="4154903326" sldId="301"/>
        </pc:sldMkLst>
        <pc:spChg chg="del">
          <ac:chgData name="Sterre Hoek" userId="a59f195abc2d2f08" providerId="LiveId" clId="{0E9B0482-9472-4DFE-8B25-22C7EF1D890B}" dt="2022-03-07T10:05:51.503" v="12" actId="478"/>
          <ac:spMkLst>
            <pc:docMk/>
            <pc:sldMk cId="4154903326" sldId="301"/>
            <ac:spMk id="8" creationId="{20518368-F948-4E0F-9F39-10B5352BFE25}"/>
          </ac:spMkLst>
        </pc:spChg>
        <pc:spChg chg="del mod">
          <ac:chgData name="Sterre Hoek" userId="a59f195abc2d2f08" providerId="LiveId" clId="{0E9B0482-9472-4DFE-8B25-22C7EF1D890B}" dt="2022-03-07T10:05:49.661" v="11" actId="478"/>
          <ac:spMkLst>
            <pc:docMk/>
            <pc:sldMk cId="4154903326" sldId="301"/>
            <ac:spMk id="11" creationId="{FC955BE2-15F6-4586-ADD8-FEEF9241C0E7}"/>
          </ac:spMkLst>
        </pc:spChg>
        <pc:spChg chg="add mod">
          <ac:chgData name="Sterre Hoek" userId="a59f195abc2d2f08" providerId="LiveId" clId="{0E9B0482-9472-4DFE-8B25-22C7EF1D890B}" dt="2022-03-07T10:21:22.659" v="198" actId="20577"/>
          <ac:spMkLst>
            <pc:docMk/>
            <pc:sldMk cId="4154903326" sldId="301"/>
            <ac:spMk id="22" creationId="{C67D2203-65D1-4188-9641-CAF954A58E69}"/>
          </ac:spMkLst>
        </pc:spChg>
        <pc:spChg chg="add mod">
          <ac:chgData name="Sterre Hoek" userId="a59f195abc2d2f08" providerId="LiveId" clId="{0E9B0482-9472-4DFE-8B25-22C7EF1D890B}" dt="2022-03-07T10:21:51.407" v="214" actId="1076"/>
          <ac:spMkLst>
            <pc:docMk/>
            <pc:sldMk cId="4154903326" sldId="301"/>
            <ac:spMk id="23" creationId="{069331A3-C996-4C99-8E3C-6C17C9A2BFEC}"/>
          </ac:spMkLst>
        </pc:spChg>
        <pc:spChg chg="add mod">
          <ac:chgData name="Sterre Hoek" userId="a59f195abc2d2f08" providerId="LiveId" clId="{0E9B0482-9472-4DFE-8B25-22C7EF1D890B}" dt="2022-03-07T10:21:46.967" v="211" actId="1076"/>
          <ac:spMkLst>
            <pc:docMk/>
            <pc:sldMk cId="4154903326" sldId="301"/>
            <ac:spMk id="24" creationId="{56B1C51D-12B4-4788-951B-0D13EA72A5E1}"/>
          </ac:spMkLst>
        </pc:spChg>
        <pc:picChg chg="add mod">
          <ac:chgData name="Sterre Hoek" userId="a59f195abc2d2f08" providerId="LiveId" clId="{0E9B0482-9472-4DFE-8B25-22C7EF1D890B}" dt="2022-03-07T10:22:01.735" v="216" actId="14861"/>
          <ac:picMkLst>
            <pc:docMk/>
            <pc:sldMk cId="4154903326" sldId="301"/>
            <ac:picMk id="3" creationId="{67DE2C5B-2A6C-43D8-A6AA-45807198AEB0}"/>
          </ac:picMkLst>
        </pc:picChg>
        <pc:picChg chg="del">
          <ac:chgData name="Sterre Hoek" userId="a59f195abc2d2f08" providerId="LiveId" clId="{0E9B0482-9472-4DFE-8B25-22C7EF1D890B}" dt="2022-03-07T10:05:47.577" v="9" actId="478"/>
          <ac:picMkLst>
            <pc:docMk/>
            <pc:sldMk cId="4154903326" sldId="301"/>
            <ac:picMk id="4" creationId="{175FB3A8-D644-442E-A8B5-CD5010217FA6}"/>
          </ac:picMkLst>
        </pc:picChg>
        <pc:picChg chg="add del mod">
          <ac:chgData name="Sterre Hoek" userId="a59f195abc2d2f08" providerId="LiveId" clId="{0E9B0482-9472-4DFE-8B25-22C7EF1D890B}" dt="2022-03-07T10:19:55.334" v="155" actId="478"/>
          <ac:picMkLst>
            <pc:docMk/>
            <pc:sldMk cId="4154903326" sldId="301"/>
            <ac:picMk id="6" creationId="{59E21BDF-2AC8-4140-B9E0-1DD6D64779D8}"/>
          </ac:picMkLst>
        </pc:picChg>
        <pc:picChg chg="del">
          <ac:chgData name="Sterre Hoek" userId="a59f195abc2d2f08" providerId="LiveId" clId="{0E9B0482-9472-4DFE-8B25-22C7EF1D890B}" dt="2022-03-07T10:05:47.108" v="8" actId="478"/>
          <ac:picMkLst>
            <pc:docMk/>
            <pc:sldMk cId="4154903326" sldId="301"/>
            <ac:picMk id="7" creationId="{C800039B-40E2-4784-B26D-6396D22FD566}"/>
          </ac:picMkLst>
        </pc:picChg>
        <pc:picChg chg="del mod">
          <ac:chgData name="Sterre Hoek" userId="a59f195abc2d2f08" providerId="LiveId" clId="{0E9B0482-9472-4DFE-8B25-22C7EF1D890B}" dt="2022-03-07T10:05:46.475" v="7" actId="478"/>
          <ac:picMkLst>
            <pc:docMk/>
            <pc:sldMk cId="4154903326" sldId="301"/>
            <ac:picMk id="10" creationId="{DD74E93C-FDEC-4F71-86A6-7C1245BE72A5}"/>
          </ac:picMkLst>
        </pc:picChg>
        <pc:picChg chg="add del mod ord">
          <ac:chgData name="Sterre Hoek" userId="a59f195abc2d2f08" providerId="LiveId" clId="{0E9B0482-9472-4DFE-8B25-22C7EF1D890B}" dt="2022-03-07T10:19:59.045" v="156" actId="21"/>
          <ac:picMkLst>
            <pc:docMk/>
            <pc:sldMk cId="4154903326" sldId="301"/>
            <ac:picMk id="12" creationId="{3FB2D8EA-0018-4D56-BC6F-91C094D53F95}"/>
          </ac:picMkLst>
        </pc:picChg>
        <pc:picChg chg="del">
          <ac:chgData name="Sterre Hoek" userId="a59f195abc2d2f08" providerId="LiveId" clId="{0E9B0482-9472-4DFE-8B25-22C7EF1D890B}" dt="2022-03-07T10:05:51.991" v="13" actId="478"/>
          <ac:picMkLst>
            <pc:docMk/>
            <pc:sldMk cId="4154903326" sldId="301"/>
            <ac:picMk id="13" creationId="{A0E6442F-BFA3-4563-8715-E03DAEB21313}"/>
          </ac:picMkLst>
        </pc:picChg>
        <pc:picChg chg="add del mod">
          <ac:chgData name="Sterre Hoek" userId="a59f195abc2d2f08" providerId="LiveId" clId="{0E9B0482-9472-4DFE-8B25-22C7EF1D890B}" dt="2022-03-07T10:16:33.831" v="106" actId="21"/>
          <ac:picMkLst>
            <pc:docMk/>
            <pc:sldMk cId="4154903326" sldId="301"/>
            <ac:picMk id="15" creationId="{670DA080-3EE0-438F-A30E-C63A95593197}"/>
          </ac:picMkLst>
        </pc:picChg>
        <pc:picChg chg="add mod">
          <ac:chgData name="Sterre Hoek" userId="a59f195abc2d2f08" providerId="LiveId" clId="{0E9B0482-9472-4DFE-8B25-22C7EF1D890B}" dt="2022-03-07T10:21:58.416" v="215" actId="14861"/>
          <ac:picMkLst>
            <pc:docMk/>
            <pc:sldMk cId="4154903326" sldId="301"/>
            <ac:picMk id="17" creationId="{CFD8BA79-E0BF-4F03-80FF-7C87E3B91A4F}"/>
          </ac:picMkLst>
        </pc:picChg>
        <pc:picChg chg="add mod modCrop">
          <ac:chgData name="Sterre Hoek" userId="a59f195abc2d2f08" providerId="LiveId" clId="{0E9B0482-9472-4DFE-8B25-22C7EF1D890B}" dt="2022-03-07T10:21:58.416" v="215" actId="14861"/>
          <ac:picMkLst>
            <pc:docMk/>
            <pc:sldMk cId="4154903326" sldId="301"/>
            <ac:picMk id="19" creationId="{147D3556-38BA-436D-A6DF-4867B1DBB7D4}"/>
          </ac:picMkLst>
        </pc:picChg>
      </pc:sldChg>
      <pc:sldChg chg="new del">
        <pc:chgData name="Sterre Hoek" userId="a59f195abc2d2f08" providerId="LiveId" clId="{0E9B0482-9472-4DFE-8B25-22C7EF1D890B}" dt="2022-03-07T10:11:16.198" v="58" actId="680"/>
        <pc:sldMkLst>
          <pc:docMk/>
          <pc:sldMk cId="850145243" sldId="302"/>
        </pc:sldMkLst>
      </pc:sldChg>
      <pc:sldChg chg="modSp add mod setBg">
        <pc:chgData name="Sterre Hoek" userId="a59f195abc2d2f08" providerId="LiveId" clId="{0E9B0482-9472-4DFE-8B25-22C7EF1D890B}" dt="2022-03-07T10:43:44.140" v="636"/>
        <pc:sldMkLst>
          <pc:docMk/>
          <pc:sldMk cId="3035375298" sldId="302"/>
        </pc:sldMkLst>
        <pc:spChg chg="mod">
          <ac:chgData name="Sterre Hoek" userId="a59f195abc2d2f08" providerId="LiveId" clId="{0E9B0482-9472-4DFE-8B25-22C7EF1D890B}" dt="2022-03-07T10:26:31.099" v="263" actId="20577"/>
          <ac:spMkLst>
            <pc:docMk/>
            <pc:sldMk cId="3035375298" sldId="302"/>
            <ac:spMk id="333" creationId="{00000000-0000-0000-0000-000000000000}"/>
          </ac:spMkLst>
        </pc:spChg>
        <pc:spChg chg="mod">
          <ac:chgData name="Sterre Hoek" userId="a59f195abc2d2f08" providerId="LiveId" clId="{0E9B0482-9472-4DFE-8B25-22C7EF1D890B}" dt="2022-03-07T10:26:36.878" v="269" actId="20577"/>
          <ac:spMkLst>
            <pc:docMk/>
            <pc:sldMk cId="3035375298" sldId="302"/>
            <ac:spMk id="334" creationId="{00000000-0000-0000-0000-000000000000}"/>
          </ac:spMkLst>
        </pc:spChg>
      </pc:sldChg>
      <pc:sldChg chg="addSp delSp modSp add mod setBg">
        <pc:chgData name="Sterre Hoek" userId="a59f195abc2d2f08" providerId="LiveId" clId="{0E9B0482-9472-4DFE-8B25-22C7EF1D890B}" dt="2022-03-07T12:18:28.746" v="1716" actId="1076"/>
        <pc:sldMkLst>
          <pc:docMk/>
          <pc:sldMk cId="324856614" sldId="303"/>
        </pc:sldMkLst>
        <pc:spChg chg="add del mod">
          <ac:chgData name="Sterre Hoek" userId="a59f195abc2d2f08" providerId="LiveId" clId="{0E9B0482-9472-4DFE-8B25-22C7EF1D890B}" dt="2022-03-07T12:08:09.776" v="1479" actId="478"/>
          <ac:spMkLst>
            <pc:docMk/>
            <pc:sldMk cId="324856614" sldId="303"/>
            <ac:spMk id="5" creationId="{E493EE49-0BA9-46DE-86D0-A024C02F3295}"/>
          </ac:spMkLst>
        </pc:spChg>
        <pc:spChg chg="add del mod">
          <ac:chgData name="Sterre Hoek" userId="a59f195abc2d2f08" providerId="LiveId" clId="{0E9B0482-9472-4DFE-8B25-22C7EF1D890B}" dt="2022-03-07T12:11:04.981" v="1638" actId="478"/>
          <ac:spMkLst>
            <pc:docMk/>
            <pc:sldMk cId="324856614" sldId="303"/>
            <ac:spMk id="7" creationId="{B22F12D9-C2BE-430B-B248-6EABCF3B7A1F}"/>
          </ac:spMkLst>
        </pc:spChg>
        <pc:spChg chg="del mod">
          <ac:chgData name="Sterre Hoek" userId="a59f195abc2d2f08" providerId="LiveId" clId="{0E9B0482-9472-4DFE-8B25-22C7EF1D890B}" dt="2022-03-07T12:06:07.059" v="1466" actId="21"/>
          <ac:spMkLst>
            <pc:docMk/>
            <pc:sldMk cId="324856614" sldId="303"/>
            <ac:spMk id="9" creationId="{F5C4B585-B2F9-4C04-99BE-1114287318B2}"/>
          </ac:spMkLst>
        </pc:spChg>
        <pc:spChg chg="del mod">
          <ac:chgData name="Sterre Hoek" userId="a59f195abc2d2f08" providerId="LiveId" clId="{0E9B0482-9472-4DFE-8B25-22C7EF1D890B}" dt="2022-03-07T12:06:07.059" v="1466" actId="21"/>
          <ac:spMkLst>
            <pc:docMk/>
            <pc:sldMk cId="324856614" sldId="303"/>
            <ac:spMk id="10" creationId="{2635A2F0-C84B-4F3A-9598-1F0087EAA761}"/>
          </ac:spMkLst>
        </pc:spChg>
        <pc:spChg chg="add mod">
          <ac:chgData name="Sterre Hoek" userId="a59f195abc2d2f08" providerId="LiveId" clId="{0E9B0482-9472-4DFE-8B25-22C7EF1D890B}" dt="2022-03-07T12:18:28.746" v="1716" actId="1076"/>
          <ac:spMkLst>
            <pc:docMk/>
            <pc:sldMk cId="324856614" sldId="303"/>
            <ac:spMk id="11" creationId="{7C635A52-478E-4BA7-8A82-C4812852494C}"/>
          </ac:spMkLst>
        </pc:spChg>
        <pc:spChg chg="add mod">
          <ac:chgData name="Sterre Hoek" userId="a59f195abc2d2f08" providerId="LiveId" clId="{0E9B0482-9472-4DFE-8B25-22C7EF1D890B}" dt="2022-03-07T12:13:23.795" v="1693" actId="1076"/>
          <ac:spMkLst>
            <pc:docMk/>
            <pc:sldMk cId="324856614" sldId="303"/>
            <ac:spMk id="12" creationId="{1A6CF41E-D56C-445C-86FA-9DB9B4A31CC9}"/>
          </ac:spMkLst>
        </pc:spChg>
        <pc:spChg chg="add mod">
          <ac:chgData name="Sterre Hoek" userId="a59f195abc2d2f08" providerId="LiveId" clId="{0E9B0482-9472-4DFE-8B25-22C7EF1D890B}" dt="2022-03-07T12:13:03.078" v="1686" actId="1076"/>
          <ac:spMkLst>
            <pc:docMk/>
            <pc:sldMk cId="324856614" sldId="303"/>
            <ac:spMk id="13" creationId="{DA2810D7-B3B8-4E3C-81FE-1B50C2A5C21A}"/>
          </ac:spMkLst>
        </pc:spChg>
        <pc:spChg chg="add del mod">
          <ac:chgData name="Sterre Hoek" userId="a59f195abc2d2f08" providerId="LiveId" clId="{0E9B0482-9472-4DFE-8B25-22C7EF1D890B}" dt="2022-03-07T12:11:02.979" v="1637" actId="478"/>
          <ac:spMkLst>
            <pc:docMk/>
            <pc:sldMk cId="324856614" sldId="303"/>
            <ac:spMk id="15" creationId="{18FD1D75-7862-4570-98BF-E92313D65860}"/>
          </ac:spMkLst>
        </pc:spChg>
        <pc:spChg chg="mod">
          <ac:chgData name="Sterre Hoek" userId="a59f195abc2d2f08" providerId="LiveId" clId="{0E9B0482-9472-4DFE-8B25-22C7EF1D890B}" dt="2022-03-07T12:13:19.780" v="1692" actId="404"/>
          <ac:spMkLst>
            <pc:docMk/>
            <pc:sldMk cId="324856614" sldId="303"/>
            <ac:spMk id="316" creationId="{00000000-0000-0000-0000-000000000000}"/>
          </ac:spMkLst>
        </pc:spChg>
        <pc:spChg chg="del mod">
          <ac:chgData name="Sterre Hoek" userId="a59f195abc2d2f08" providerId="LiveId" clId="{0E9B0482-9472-4DFE-8B25-22C7EF1D890B}" dt="2022-03-07T12:06:07.059" v="1466" actId="21"/>
          <ac:spMkLst>
            <pc:docMk/>
            <pc:sldMk cId="324856614" sldId="303"/>
            <ac:spMk id="318" creationId="{00000000-0000-0000-0000-000000000000}"/>
          </ac:spMkLst>
        </pc:spChg>
        <pc:picChg chg="add mod">
          <ac:chgData name="Sterre Hoek" userId="a59f195abc2d2f08" providerId="LiveId" clId="{0E9B0482-9472-4DFE-8B25-22C7EF1D890B}" dt="2022-03-07T12:17:55.911" v="1710" actId="1076"/>
          <ac:picMkLst>
            <pc:docMk/>
            <pc:sldMk cId="324856614" sldId="303"/>
            <ac:picMk id="14" creationId="{2B0951D9-4C6B-47E6-9621-A8CB780677F5}"/>
          </ac:picMkLst>
        </pc:picChg>
        <pc:picChg chg="add mod">
          <ac:chgData name="Sterre Hoek" userId="a59f195abc2d2f08" providerId="LiveId" clId="{0E9B0482-9472-4DFE-8B25-22C7EF1D890B}" dt="2022-03-07T12:18:28.746" v="1716" actId="1076"/>
          <ac:picMkLst>
            <pc:docMk/>
            <pc:sldMk cId="324856614" sldId="303"/>
            <ac:picMk id="17" creationId="{51197BF1-0BC5-4D35-9F63-A83909E064F1}"/>
          </ac:picMkLst>
        </pc:picChg>
        <pc:picChg chg="add mod">
          <ac:chgData name="Sterre Hoek" userId="a59f195abc2d2f08" providerId="LiveId" clId="{0E9B0482-9472-4DFE-8B25-22C7EF1D890B}" dt="2022-03-07T12:18:02.792" v="1711" actId="1076"/>
          <ac:picMkLst>
            <pc:docMk/>
            <pc:sldMk cId="324856614" sldId="303"/>
            <ac:picMk id="19" creationId="{03212665-4DBB-4EA6-BB2C-1E54216B45E2}"/>
          </ac:picMkLst>
        </pc:picChg>
      </pc:sldChg>
      <pc:sldChg chg="addSp delSp modSp add mod setBg">
        <pc:chgData name="Sterre Hoek" userId="a59f195abc2d2f08" providerId="LiveId" clId="{0E9B0482-9472-4DFE-8B25-22C7EF1D890B}" dt="2022-03-07T12:06:16.558" v="1468" actId="478"/>
        <pc:sldMkLst>
          <pc:docMk/>
          <pc:sldMk cId="3637107991" sldId="304"/>
        </pc:sldMkLst>
        <pc:spChg chg="add del mod">
          <ac:chgData name="Sterre Hoek" userId="a59f195abc2d2f08" providerId="LiveId" clId="{0E9B0482-9472-4DFE-8B25-22C7EF1D890B}" dt="2022-03-07T12:06:16.558" v="1468" actId="478"/>
          <ac:spMkLst>
            <pc:docMk/>
            <pc:sldMk cId="3637107991" sldId="304"/>
            <ac:spMk id="4" creationId="{6AC52AF5-7C20-49B4-A1A3-C77424BEBB27}"/>
          </ac:spMkLst>
        </pc:spChg>
        <pc:spChg chg="add mod">
          <ac:chgData name="Sterre Hoek" userId="a59f195abc2d2f08" providerId="LiveId" clId="{0E9B0482-9472-4DFE-8B25-22C7EF1D890B}" dt="2022-03-07T12:06:08.714" v="1467"/>
          <ac:spMkLst>
            <pc:docMk/>
            <pc:sldMk cId="3637107991" sldId="304"/>
            <ac:spMk id="5" creationId="{B91A1527-5E92-4A16-8F43-C91BAC6F712D}"/>
          </ac:spMkLst>
        </pc:spChg>
        <pc:spChg chg="add mod">
          <ac:chgData name="Sterre Hoek" userId="a59f195abc2d2f08" providerId="LiveId" clId="{0E9B0482-9472-4DFE-8B25-22C7EF1D890B}" dt="2022-03-07T12:06:08.714" v="1467"/>
          <ac:spMkLst>
            <pc:docMk/>
            <pc:sldMk cId="3637107991" sldId="304"/>
            <ac:spMk id="6" creationId="{38F9B031-4729-4499-818B-113AECB907D7}"/>
          </ac:spMkLst>
        </pc:spChg>
        <pc:picChg chg="del">
          <ac:chgData name="Sterre Hoek" userId="a59f195abc2d2f08" providerId="LiveId" clId="{0E9B0482-9472-4DFE-8B25-22C7EF1D890B}" dt="2022-03-07T10:34:26.738" v="588" actId="478"/>
          <ac:picMkLst>
            <pc:docMk/>
            <pc:sldMk cId="3637107991" sldId="304"/>
            <ac:picMk id="4" creationId="{A8202222-29FA-4020-B914-8342CC761BAE}"/>
          </ac:picMkLst>
        </pc:picChg>
        <pc:picChg chg="del">
          <ac:chgData name="Sterre Hoek" userId="a59f195abc2d2f08" providerId="LiveId" clId="{0E9B0482-9472-4DFE-8B25-22C7EF1D890B}" dt="2022-03-07T10:34:25.740" v="587" actId="478"/>
          <ac:picMkLst>
            <pc:docMk/>
            <pc:sldMk cId="3637107991" sldId="304"/>
            <ac:picMk id="10" creationId="{5E9875B6-4976-4B12-80B5-26C60F05EB5E}"/>
          </ac:picMkLst>
        </pc:picChg>
        <pc:picChg chg="del">
          <ac:chgData name="Sterre Hoek" userId="a59f195abc2d2f08" providerId="LiveId" clId="{0E9B0482-9472-4DFE-8B25-22C7EF1D890B}" dt="2022-03-07T10:34:24.538" v="586" actId="478"/>
          <ac:picMkLst>
            <pc:docMk/>
            <pc:sldMk cId="3637107991" sldId="304"/>
            <ac:picMk id="11" creationId="{0D4FE388-69FB-4C0B-B7DA-E1035C3B91FF}"/>
          </ac:picMkLst>
        </pc:picChg>
      </pc:sldChg>
      <pc:sldChg chg="delSp modSp add mod setBg">
        <pc:chgData name="Sterre Hoek" userId="a59f195abc2d2f08" providerId="LiveId" clId="{0E9B0482-9472-4DFE-8B25-22C7EF1D890B}" dt="2022-03-07T10:43:49.042" v="637"/>
        <pc:sldMkLst>
          <pc:docMk/>
          <pc:sldMk cId="2955285355" sldId="305"/>
        </pc:sldMkLst>
        <pc:spChg chg="del mod">
          <ac:chgData name="Sterre Hoek" userId="a59f195abc2d2f08" providerId="LiveId" clId="{0E9B0482-9472-4DFE-8B25-22C7EF1D890B}" dt="2022-03-07T10:34:54.568" v="592" actId="478"/>
          <ac:spMkLst>
            <pc:docMk/>
            <pc:sldMk cId="2955285355" sldId="305"/>
            <ac:spMk id="22" creationId="{C67D2203-65D1-4188-9641-CAF954A58E69}"/>
          </ac:spMkLst>
        </pc:spChg>
        <pc:spChg chg="del">
          <ac:chgData name="Sterre Hoek" userId="a59f195abc2d2f08" providerId="LiveId" clId="{0E9B0482-9472-4DFE-8B25-22C7EF1D890B}" dt="2022-03-07T10:34:56.535" v="594" actId="478"/>
          <ac:spMkLst>
            <pc:docMk/>
            <pc:sldMk cId="2955285355" sldId="305"/>
            <ac:spMk id="23" creationId="{069331A3-C996-4C99-8E3C-6C17C9A2BFEC}"/>
          </ac:spMkLst>
        </pc:spChg>
        <pc:spChg chg="del">
          <ac:chgData name="Sterre Hoek" userId="a59f195abc2d2f08" providerId="LiveId" clId="{0E9B0482-9472-4DFE-8B25-22C7EF1D890B}" dt="2022-03-07T10:34:58.383" v="596" actId="478"/>
          <ac:spMkLst>
            <pc:docMk/>
            <pc:sldMk cId="2955285355" sldId="305"/>
            <ac:spMk id="24" creationId="{56B1C51D-12B4-4788-951B-0D13EA72A5E1}"/>
          </ac:spMkLst>
        </pc:spChg>
        <pc:picChg chg="del">
          <ac:chgData name="Sterre Hoek" userId="a59f195abc2d2f08" providerId="LiveId" clId="{0E9B0482-9472-4DFE-8B25-22C7EF1D890B}" dt="2022-03-07T10:34:57.093" v="595" actId="478"/>
          <ac:picMkLst>
            <pc:docMk/>
            <pc:sldMk cId="2955285355" sldId="305"/>
            <ac:picMk id="3" creationId="{67DE2C5B-2A6C-43D8-A6AA-45807198AEB0}"/>
          </ac:picMkLst>
        </pc:picChg>
        <pc:picChg chg="del">
          <ac:chgData name="Sterre Hoek" userId="a59f195abc2d2f08" providerId="LiveId" clId="{0E9B0482-9472-4DFE-8B25-22C7EF1D890B}" dt="2022-03-07T10:34:52.569" v="590" actId="478"/>
          <ac:picMkLst>
            <pc:docMk/>
            <pc:sldMk cId="2955285355" sldId="305"/>
            <ac:picMk id="17" creationId="{CFD8BA79-E0BF-4F03-80FF-7C87E3B91A4F}"/>
          </ac:picMkLst>
        </pc:picChg>
        <pc:picChg chg="del">
          <ac:chgData name="Sterre Hoek" userId="a59f195abc2d2f08" providerId="LiveId" clId="{0E9B0482-9472-4DFE-8B25-22C7EF1D890B}" dt="2022-03-07T10:34:55.033" v="593" actId="478"/>
          <ac:picMkLst>
            <pc:docMk/>
            <pc:sldMk cId="2955285355" sldId="305"/>
            <ac:picMk id="19" creationId="{147D3556-38BA-436D-A6DF-4867B1DBB7D4}"/>
          </ac:picMkLst>
        </pc:picChg>
      </pc:sldChg>
      <pc:sldChg chg="addSp delSp modSp add mod setBg">
        <pc:chgData name="Sterre Hoek" userId="a59f195abc2d2f08" providerId="LiveId" clId="{0E9B0482-9472-4DFE-8B25-22C7EF1D890B}" dt="2022-03-07T12:06:48.096" v="1469" actId="14861"/>
        <pc:sldMkLst>
          <pc:docMk/>
          <pc:sldMk cId="1049957677" sldId="306"/>
        </pc:sldMkLst>
        <pc:spChg chg="add del mod">
          <ac:chgData name="Sterre Hoek" userId="a59f195abc2d2f08" providerId="LiveId" clId="{0E9B0482-9472-4DFE-8B25-22C7EF1D890B}" dt="2022-03-07T11:01:12.158" v="757" actId="478"/>
          <ac:spMkLst>
            <pc:docMk/>
            <pc:sldMk cId="1049957677" sldId="306"/>
            <ac:spMk id="8" creationId="{52BB3201-59C9-4AFD-B7B9-A42AF0101C0B}"/>
          </ac:spMkLst>
        </pc:spChg>
        <pc:spChg chg="del mod">
          <ac:chgData name="Sterre Hoek" userId="a59f195abc2d2f08" providerId="LiveId" clId="{0E9B0482-9472-4DFE-8B25-22C7EF1D890B}" dt="2022-03-07T11:07:50.156" v="908" actId="21"/>
          <ac:spMkLst>
            <pc:docMk/>
            <pc:sldMk cId="1049957677" sldId="306"/>
            <ac:spMk id="9" creationId="{F5C4B585-B2F9-4C04-99BE-1114287318B2}"/>
          </ac:spMkLst>
        </pc:spChg>
        <pc:spChg chg="del mod">
          <ac:chgData name="Sterre Hoek" userId="a59f195abc2d2f08" providerId="LiveId" clId="{0E9B0482-9472-4DFE-8B25-22C7EF1D890B}" dt="2022-03-07T11:07:50.156" v="908" actId="21"/>
          <ac:spMkLst>
            <pc:docMk/>
            <pc:sldMk cId="1049957677" sldId="306"/>
            <ac:spMk id="10" creationId="{2635A2F0-C84B-4F3A-9598-1F0087EAA761}"/>
          </ac:spMkLst>
        </pc:spChg>
        <pc:spChg chg="add mod">
          <ac:chgData name="Sterre Hoek" userId="a59f195abc2d2f08" providerId="LiveId" clId="{0E9B0482-9472-4DFE-8B25-22C7EF1D890B}" dt="2022-03-07T11:23:44.179" v="999" actId="1076"/>
          <ac:spMkLst>
            <pc:docMk/>
            <pc:sldMk cId="1049957677" sldId="306"/>
            <ac:spMk id="11" creationId="{3C1037F7-D9CB-49AE-B334-BF3B49773320}"/>
          </ac:spMkLst>
        </pc:spChg>
        <pc:spChg chg="add del mod">
          <ac:chgData name="Sterre Hoek" userId="a59f195abc2d2f08" providerId="LiveId" clId="{0E9B0482-9472-4DFE-8B25-22C7EF1D890B}" dt="2022-03-07T11:09:26.888" v="952" actId="21"/>
          <ac:spMkLst>
            <pc:docMk/>
            <pc:sldMk cId="1049957677" sldId="306"/>
            <ac:spMk id="12" creationId="{FCF48ADC-C148-4EC4-B85C-13CEDA06382E}"/>
          </ac:spMkLst>
        </pc:spChg>
        <pc:spChg chg="mod">
          <ac:chgData name="Sterre Hoek" userId="a59f195abc2d2f08" providerId="LiveId" clId="{0E9B0482-9472-4DFE-8B25-22C7EF1D890B}" dt="2022-03-07T11:07:43.017" v="906"/>
          <ac:spMkLst>
            <pc:docMk/>
            <pc:sldMk cId="1049957677" sldId="306"/>
            <ac:spMk id="14" creationId="{79040993-95FC-4A7E-B9B4-21F7DE5094EF}"/>
          </ac:spMkLst>
        </pc:spChg>
        <pc:spChg chg="mod">
          <ac:chgData name="Sterre Hoek" userId="a59f195abc2d2f08" providerId="LiveId" clId="{0E9B0482-9472-4DFE-8B25-22C7EF1D890B}" dt="2022-03-07T11:07:43.017" v="906"/>
          <ac:spMkLst>
            <pc:docMk/>
            <pc:sldMk cId="1049957677" sldId="306"/>
            <ac:spMk id="15" creationId="{1B12AFEB-DC01-4CE2-8CD0-C772490E9BC7}"/>
          </ac:spMkLst>
        </pc:spChg>
        <pc:spChg chg="mod">
          <ac:chgData name="Sterre Hoek" userId="a59f195abc2d2f08" providerId="LiveId" clId="{0E9B0482-9472-4DFE-8B25-22C7EF1D890B}" dt="2022-03-07T11:07:43.017" v="906"/>
          <ac:spMkLst>
            <pc:docMk/>
            <pc:sldMk cId="1049957677" sldId="306"/>
            <ac:spMk id="16" creationId="{3E9A7944-FAFF-459E-A454-DB96EA6832C1}"/>
          </ac:spMkLst>
        </pc:spChg>
        <pc:spChg chg="mod">
          <ac:chgData name="Sterre Hoek" userId="a59f195abc2d2f08" providerId="LiveId" clId="{0E9B0482-9472-4DFE-8B25-22C7EF1D890B}" dt="2022-03-07T11:07:43.017" v="906"/>
          <ac:spMkLst>
            <pc:docMk/>
            <pc:sldMk cId="1049957677" sldId="306"/>
            <ac:spMk id="17" creationId="{7B600FC7-5F58-4A96-9978-4B23BABCE4FA}"/>
          </ac:spMkLst>
        </pc:spChg>
        <pc:spChg chg="mod">
          <ac:chgData name="Sterre Hoek" userId="a59f195abc2d2f08" providerId="LiveId" clId="{0E9B0482-9472-4DFE-8B25-22C7EF1D890B}" dt="2022-03-07T11:07:43.017" v="906"/>
          <ac:spMkLst>
            <pc:docMk/>
            <pc:sldMk cId="1049957677" sldId="306"/>
            <ac:spMk id="18" creationId="{98DEBDF9-E1F9-4C79-8E33-F1DF747333F3}"/>
          </ac:spMkLst>
        </pc:spChg>
        <pc:spChg chg="add mod">
          <ac:chgData name="Sterre Hoek" userId="a59f195abc2d2f08" providerId="LiveId" clId="{0E9B0482-9472-4DFE-8B25-22C7EF1D890B}" dt="2022-03-07T11:10:44.453" v="969" actId="1076"/>
          <ac:spMkLst>
            <pc:docMk/>
            <pc:sldMk cId="1049957677" sldId="306"/>
            <ac:spMk id="20" creationId="{0D8BD11F-BE17-4E83-A8EA-44FDDA913963}"/>
          </ac:spMkLst>
        </pc:spChg>
        <pc:spChg chg="mod">
          <ac:chgData name="Sterre Hoek" userId="a59f195abc2d2f08" providerId="LiveId" clId="{0E9B0482-9472-4DFE-8B25-22C7EF1D890B}" dt="2022-03-07T11:28:31.110" v="1049" actId="14100"/>
          <ac:spMkLst>
            <pc:docMk/>
            <pc:sldMk cId="1049957677" sldId="306"/>
            <ac:spMk id="316" creationId="{00000000-0000-0000-0000-000000000000}"/>
          </ac:spMkLst>
        </pc:spChg>
        <pc:spChg chg="mod">
          <ac:chgData name="Sterre Hoek" userId="a59f195abc2d2f08" providerId="LiveId" clId="{0E9B0482-9472-4DFE-8B25-22C7EF1D890B}" dt="2022-03-07T11:10:44.453" v="969" actId="1076"/>
          <ac:spMkLst>
            <pc:docMk/>
            <pc:sldMk cId="1049957677" sldId="306"/>
            <ac:spMk id="318" creationId="{00000000-0000-0000-0000-000000000000}"/>
          </ac:spMkLst>
        </pc:spChg>
        <pc:spChg chg="mod">
          <ac:chgData name="Sterre Hoek" userId="a59f195abc2d2f08" providerId="LiveId" clId="{0E9B0482-9472-4DFE-8B25-22C7EF1D890B}" dt="2022-03-07T11:23:37.145" v="998" actId="14100"/>
          <ac:spMkLst>
            <pc:docMk/>
            <pc:sldMk cId="1049957677" sldId="306"/>
            <ac:spMk id="319" creationId="{00000000-0000-0000-0000-000000000000}"/>
          </ac:spMkLst>
        </pc:spChg>
        <pc:grpChg chg="add del mod">
          <ac:chgData name="Sterre Hoek" userId="a59f195abc2d2f08" providerId="LiveId" clId="{0E9B0482-9472-4DFE-8B25-22C7EF1D890B}" dt="2022-03-07T11:22:19.180" v="977" actId="478"/>
          <ac:grpSpMkLst>
            <pc:docMk/>
            <pc:sldMk cId="1049957677" sldId="306"/>
            <ac:grpSpMk id="13" creationId="{EA2C91C2-37A6-4B2A-8A8D-4179A88E77EE}"/>
          </ac:grpSpMkLst>
        </pc:grpChg>
        <pc:picChg chg="add mod">
          <ac:chgData name="Sterre Hoek" userId="a59f195abc2d2f08" providerId="LiveId" clId="{0E9B0482-9472-4DFE-8B25-22C7EF1D890B}" dt="2022-03-07T11:23:44.179" v="999" actId="1076"/>
          <ac:picMkLst>
            <pc:docMk/>
            <pc:sldMk cId="1049957677" sldId="306"/>
            <ac:picMk id="6" creationId="{8D4E4042-58CC-43BC-82CC-DE639E1838BB}"/>
          </ac:picMkLst>
        </pc:picChg>
        <pc:picChg chg="add mod">
          <ac:chgData name="Sterre Hoek" userId="a59f195abc2d2f08" providerId="LiveId" clId="{0E9B0482-9472-4DFE-8B25-22C7EF1D890B}" dt="2022-03-07T12:06:48.096" v="1469" actId="14861"/>
          <ac:picMkLst>
            <pc:docMk/>
            <pc:sldMk cId="1049957677" sldId="306"/>
            <ac:picMk id="19" creationId="{A91F3CF2-412A-4E24-BBAB-C393B82BC99D}"/>
          </ac:picMkLst>
        </pc:picChg>
        <pc:picChg chg="add mod">
          <ac:chgData name="Sterre Hoek" userId="a59f195abc2d2f08" providerId="LiveId" clId="{0E9B0482-9472-4DFE-8B25-22C7EF1D890B}" dt="2022-03-07T12:06:48.096" v="1469" actId="14861"/>
          <ac:picMkLst>
            <pc:docMk/>
            <pc:sldMk cId="1049957677" sldId="306"/>
            <ac:picMk id="22" creationId="{4760FC45-79FA-4DD4-BA9A-0693990A4E56}"/>
          </ac:picMkLst>
        </pc:picChg>
        <pc:picChg chg="add mod">
          <ac:chgData name="Sterre Hoek" userId="a59f195abc2d2f08" providerId="LiveId" clId="{0E9B0482-9472-4DFE-8B25-22C7EF1D890B}" dt="2022-03-07T12:06:48.096" v="1469" actId="14861"/>
          <ac:picMkLst>
            <pc:docMk/>
            <pc:sldMk cId="1049957677" sldId="306"/>
            <ac:picMk id="27" creationId="{4ECA1A93-ED71-4F4C-ACA2-6071B6E3B6E2}"/>
          </ac:picMkLst>
        </pc:picChg>
      </pc:sldChg>
      <pc:sldMasterChg chg="delSldLayout">
        <pc:chgData name="Sterre Hoek" userId="a59f195abc2d2f08" providerId="LiveId" clId="{0E9B0482-9472-4DFE-8B25-22C7EF1D890B}" dt="2022-03-07T12:19:48.348" v="1735" actId="47"/>
        <pc:sldMasterMkLst>
          <pc:docMk/>
          <pc:sldMasterMk cId="0" sldId="2147483658"/>
        </pc:sldMasterMkLst>
        <pc:sldLayoutChg chg="del">
          <pc:chgData name="Sterre Hoek" userId="a59f195abc2d2f08" providerId="LiveId" clId="{0E9B0482-9472-4DFE-8B25-22C7EF1D890B}" dt="2022-03-07T10:41:31.077" v="599" actId="47"/>
          <pc:sldLayoutMkLst>
            <pc:docMk/>
            <pc:sldMasterMk cId="0" sldId="2147483658"/>
            <pc:sldLayoutMk cId="0" sldId="2147483650"/>
          </pc:sldLayoutMkLst>
        </pc:sldLayoutChg>
        <pc:sldLayoutChg chg="del">
          <pc:chgData name="Sterre Hoek" userId="a59f195abc2d2f08" providerId="LiveId" clId="{0E9B0482-9472-4DFE-8B25-22C7EF1D890B}" dt="2022-03-07T12:19:48.348" v="1735" actId="47"/>
          <pc:sldLayoutMkLst>
            <pc:docMk/>
            <pc:sldMasterMk cId="0" sldId="2147483658"/>
            <pc:sldLayoutMk cId="0" sldId="2147483653"/>
          </pc:sldLayoutMkLst>
        </pc:sldLayoutChg>
        <pc:sldLayoutChg chg="del">
          <pc:chgData name="Sterre Hoek" userId="a59f195abc2d2f08" providerId="LiveId" clId="{0E9B0482-9472-4DFE-8B25-22C7EF1D890B}" dt="2022-03-07T10:44:24.981" v="642" actId="47"/>
          <pc:sldLayoutMkLst>
            <pc:docMk/>
            <pc:sldMasterMk cId="0" sldId="2147483658"/>
            <pc:sldLayoutMk cId="0" sldId="2147483655"/>
          </pc:sldLayoutMkLst>
        </pc:sldLayoutChg>
        <pc:sldLayoutChg chg="del">
          <pc:chgData name="Sterre Hoek" userId="a59f195abc2d2f08" providerId="LiveId" clId="{0E9B0482-9472-4DFE-8B25-22C7EF1D890B}" dt="2022-03-07T12:19:26.246" v="1723" actId="47"/>
          <pc:sldLayoutMkLst>
            <pc:docMk/>
            <pc:sldMasterMk cId="0" sldId="2147483658"/>
            <pc:sldLayoutMk cId="0"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774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883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077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464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93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141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515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e43d9bef0f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e43d9bef0f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76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771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220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178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flipH="1">
            <a:off x="912725" y="0"/>
            <a:ext cx="8231275" cy="4331550"/>
            <a:chOff x="0" y="0"/>
            <a:chExt cx="8231275" cy="4331550"/>
          </a:xfrm>
        </p:grpSpPr>
        <p:pic>
          <p:nvPicPr>
            <p:cNvPr id="11" name="Google Shape;11;p2"/>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12" name="Google Shape;12;p2"/>
            <p:cNvGrpSpPr/>
            <p:nvPr/>
          </p:nvGrpSpPr>
          <p:grpSpPr>
            <a:xfrm>
              <a:off x="0" y="2747250"/>
              <a:ext cx="3429750" cy="896675"/>
              <a:chOff x="0" y="0"/>
              <a:chExt cx="3429750" cy="896675"/>
            </a:xfrm>
          </p:grpSpPr>
          <p:pic>
            <p:nvPicPr>
              <p:cNvPr id="13" name="Google Shape;13;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 name="Google Shape;14;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5" name="Google Shape;15;p2"/>
            <p:cNvGrpSpPr/>
            <p:nvPr/>
          </p:nvGrpSpPr>
          <p:grpSpPr>
            <a:xfrm>
              <a:off x="685975" y="2061250"/>
              <a:ext cx="3429750" cy="896675"/>
              <a:chOff x="0" y="0"/>
              <a:chExt cx="3429750" cy="896675"/>
            </a:xfrm>
          </p:grpSpPr>
          <p:pic>
            <p:nvPicPr>
              <p:cNvPr id="16" name="Google Shape;16;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7" name="Google Shape;17;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8" name="Google Shape;18;p2"/>
            <p:cNvGrpSpPr/>
            <p:nvPr/>
          </p:nvGrpSpPr>
          <p:grpSpPr>
            <a:xfrm>
              <a:off x="0" y="1373625"/>
              <a:ext cx="3429750" cy="896675"/>
              <a:chOff x="0" y="0"/>
              <a:chExt cx="3429750" cy="896675"/>
            </a:xfrm>
          </p:grpSpPr>
          <p:pic>
            <p:nvPicPr>
              <p:cNvPr id="19" name="Google Shape;19;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0" name="Google Shape;20;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21" name="Google Shape;21;p2"/>
            <p:cNvGrpSpPr/>
            <p:nvPr/>
          </p:nvGrpSpPr>
          <p:grpSpPr>
            <a:xfrm>
              <a:off x="685975" y="687625"/>
              <a:ext cx="7545300" cy="896675"/>
              <a:chOff x="0" y="0"/>
              <a:chExt cx="7545300" cy="896675"/>
            </a:xfrm>
          </p:grpSpPr>
          <p:pic>
            <p:nvPicPr>
              <p:cNvPr id="22" name="Google Shape;22;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3" name="Google Shape;23;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 name="Google Shape;2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5" name="Google Shape;2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6" name="Google Shape;26;p2"/>
            <p:cNvGrpSpPr/>
            <p:nvPr/>
          </p:nvGrpSpPr>
          <p:grpSpPr>
            <a:xfrm>
              <a:off x="0" y="0"/>
              <a:ext cx="7545300" cy="896675"/>
              <a:chOff x="0" y="0"/>
              <a:chExt cx="7545300" cy="896675"/>
            </a:xfrm>
          </p:grpSpPr>
          <p:pic>
            <p:nvPicPr>
              <p:cNvPr id="27" name="Google Shape;27;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8" name="Google Shape;28;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9" name="Google Shape;29;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0" name="Google Shape;30;p2"/>
              <p:cNvPicPr preferRelativeResize="0"/>
              <p:nvPr/>
            </p:nvPicPr>
            <p:blipFill>
              <a:blip r:embed="rId2">
                <a:alphaModFix/>
              </a:blip>
              <a:stretch>
                <a:fillRect/>
              </a:stretch>
            </p:blipFill>
            <p:spPr>
              <a:xfrm>
                <a:off x="6173325" y="0"/>
                <a:ext cx="1371975" cy="896675"/>
              </a:xfrm>
              <a:prstGeom prst="rect">
                <a:avLst/>
              </a:prstGeom>
              <a:noFill/>
              <a:ln>
                <a:noFill/>
              </a:ln>
            </p:spPr>
          </p:pic>
        </p:grpSp>
      </p:grpSp>
      <p:sp>
        <p:nvSpPr>
          <p:cNvPr id="31" name="Google Shape;31;p2"/>
          <p:cNvSpPr txBox="1">
            <a:spLocks noGrp="1"/>
          </p:cNvSpPr>
          <p:nvPr>
            <p:ph type="ctrTitle"/>
          </p:nvPr>
        </p:nvSpPr>
        <p:spPr>
          <a:xfrm>
            <a:off x="2027622" y="1953315"/>
            <a:ext cx="5073300" cy="1159800"/>
          </a:xfrm>
          <a:prstGeom prst="rect">
            <a:avLst/>
          </a:prstGeom>
        </p:spPr>
        <p:txBody>
          <a:bodyPr spcFirstLastPara="1" wrap="square" lIns="0" tIns="0" rIns="0" bIns="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2" name="Google Shape;32;p2"/>
          <p:cNvGrpSpPr/>
          <p:nvPr/>
        </p:nvGrpSpPr>
        <p:grpSpPr>
          <a:xfrm flipH="1">
            <a:off x="0" y="3088098"/>
            <a:ext cx="4115725" cy="2270300"/>
            <a:chOff x="4115550" y="2061250"/>
            <a:chExt cx="4115725" cy="2270300"/>
          </a:xfrm>
        </p:grpSpPr>
        <p:grpSp>
          <p:nvGrpSpPr>
            <p:cNvPr id="33" name="Google Shape;33;p2"/>
            <p:cNvGrpSpPr/>
            <p:nvPr/>
          </p:nvGrpSpPr>
          <p:grpSpPr>
            <a:xfrm>
              <a:off x="4801525" y="3434875"/>
              <a:ext cx="3429750" cy="896675"/>
              <a:chOff x="4115550" y="0"/>
              <a:chExt cx="3429750" cy="896675"/>
            </a:xfrm>
          </p:grpSpPr>
          <p:pic>
            <p:nvPicPr>
              <p:cNvPr id="34" name="Google Shape;3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5" name="Google Shape;3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36" name="Google Shape;36;p2"/>
            <p:cNvGrpSpPr/>
            <p:nvPr/>
          </p:nvGrpSpPr>
          <p:grpSpPr>
            <a:xfrm>
              <a:off x="4115550" y="2747250"/>
              <a:ext cx="3429750" cy="896675"/>
              <a:chOff x="4115550" y="0"/>
              <a:chExt cx="3429750" cy="896675"/>
            </a:xfrm>
          </p:grpSpPr>
          <p:pic>
            <p:nvPicPr>
              <p:cNvPr id="37" name="Google Shape;37;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8" name="Google Shape;38;p2"/>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39" name="Google Shape;39;p2"/>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0"/>
        <p:cNvGrpSpPr/>
        <p:nvPr/>
      </p:nvGrpSpPr>
      <p:grpSpPr>
        <a:xfrm>
          <a:off x="0" y="0"/>
          <a:ext cx="0" cy="0"/>
          <a:chOff x="0" y="0"/>
          <a:chExt cx="0" cy="0"/>
        </a:xfrm>
      </p:grpSpPr>
      <p:grpSp>
        <p:nvGrpSpPr>
          <p:cNvPr id="41" name="Google Shape;41;p3"/>
          <p:cNvGrpSpPr/>
          <p:nvPr/>
        </p:nvGrpSpPr>
        <p:grpSpPr>
          <a:xfrm flipH="1">
            <a:off x="912725" y="0"/>
            <a:ext cx="8231275" cy="4331550"/>
            <a:chOff x="0" y="0"/>
            <a:chExt cx="8231275" cy="4331550"/>
          </a:xfrm>
        </p:grpSpPr>
        <p:pic>
          <p:nvPicPr>
            <p:cNvPr id="42" name="Google Shape;42;p3"/>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43" name="Google Shape;43;p3"/>
            <p:cNvGrpSpPr/>
            <p:nvPr/>
          </p:nvGrpSpPr>
          <p:grpSpPr>
            <a:xfrm>
              <a:off x="0" y="2747250"/>
              <a:ext cx="3429750" cy="896675"/>
              <a:chOff x="0" y="0"/>
              <a:chExt cx="3429750" cy="896675"/>
            </a:xfrm>
          </p:grpSpPr>
          <p:pic>
            <p:nvPicPr>
              <p:cNvPr id="44" name="Google Shape;44;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5" name="Google Shape;45;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6" name="Google Shape;46;p3"/>
            <p:cNvGrpSpPr/>
            <p:nvPr/>
          </p:nvGrpSpPr>
          <p:grpSpPr>
            <a:xfrm>
              <a:off x="685975" y="2061250"/>
              <a:ext cx="3429750" cy="896675"/>
              <a:chOff x="0" y="0"/>
              <a:chExt cx="3429750" cy="896675"/>
            </a:xfrm>
          </p:grpSpPr>
          <p:pic>
            <p:nvPicPr>
              <p:cNvPr id="47" name="Google Shape;47;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8" name="Google Shape;48;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9" name="Google Shape;49;p3"/>
            <p:cNvGrpSpPr/>
            <p:nvPr/>
          </p:nvGrpSpPr>
          <p:grpSpPr>
            <a:xfrm>
              <a:off x="0" y="1373625"/>
              <a:ext cx="3429750" cy="896675"/>
              <a:chOff x="0" y="0"/>
              <a:chExt cx="3429750" cy="896675"/>
            </a:xfrm>
          </p:grpSpPr>
          <p:pic>
            <p:nvPicPr>
              <p:cNvPr id="50" name="Google Shape;50;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1" name="Google Shape;51;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52" name="Google Shape;52;p3"/>
            <p:cNvGrpSpPr/>
            <p:nvPr/>
          </p:nvGrpSpPr>
          <p:grpSpPr>
            <a:xfrm>
              <a:off x="685975" y="687625"/>
              <a:ext cx="7545300" cy="896675"/>
              <a:chOff x="0" y="0"/>
              <a:chExt cx="7545300" cy="896675"/>
            </a:xfrm>
          </p:grpSpPr>
          <p:pic>
            <p:nvPicPr>
              <p:cNvPr id="53" name="Google Shape;53;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4" name="Google Shape;54;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55" name="Google Shape;55;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56" name="Google Shape;56;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57" name="Google Shape;57;p3"/>
            <p:cNvGrpSpPr/>
            <p:nvPr/>
          </p:nvGrpSpPr>
          <p:grpSpPr>
            <a:xfrm>
              <a:off x="0" y="0"/>
              <a:ext cx="7545300" cy="896675"/>
              <a:chOff x="0" y="0"/>
              <a:chExt cx="7545300" cy="896675"/>
            </a:xfrm>
          </p:grpSpPr>
          <p:pic>
            <p:nvPicPr>
              <p:cNvPr id="58" name="Google Shape;58;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9" name="Google Shape;59;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60" name="Google Shape;60;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1" name="Google Shape;61;p3"/>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62" name="Google Shape;62;p3"/>
          <p:cNvGrpSpPr/>
          <p:nvPr/>
        </p:nvGrpSpPr>
        <p:grpSpPr>
          <a:xfrm flipH="1">
            <a:off x="0" y="3088098"/>
            <a:ext cx="4115725" cy="2270300"/>
            <a:chOff x="4115550" y="2061250"/>
            <a:chExt cx="4115725" cy="2270300"/>
          </a:xfrm>
        </p:grpSpPr>
        <p:grpSp>
          <p:nvGrpSpPr>
            <p:cNvPr id="63" name="Google Shape;63;p3"/>
            <p:cNvGrpSpPr/>
            <p:nvPr/>
          </p:nvGrpSpPr>
          <p:grpSpPr>
            <a:xfrm>
              <a:off x="4801525" y="3434875"/>
              <a:ext cx="3429750" cy="896675"/>
              <a:chOff x="4115550" y="0"/>
              <a:chExt cx="3429750" cy="896675"/>
            </a:xfrm>
          </p:grpSpPr>
          <p:pic>
            <p:nvPicPr>
              <p:cNvPr id="64" name="Google Shape;64;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5" name="Google Shape;65;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66" name="Google Shape;66;p3"/>
            <p:cNvGrpSpPr/>
            <p:nvPr/>
          </p:nvGrpSpPr>
          <p:grpSpPr>
            <a:xfrm>
              <a:off x="4115550" y="2747250"/>
              <a:ext cx="3429750" cy="896675"/>
              <a:chOff x="4115550" y="0"/>
              <a:chExt cx="3429750" cy="896675"/>
            </a:xfrm>
          </p:grpSpPr>
          <p:pic>
            <p:nvPicPr>
              <p:cNvPr id="67" name="Google Shape;67;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8" name="Google Shape;68;p3"/>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69" name="Google Shape;69;p3"/>
            <p:cNvPicPr preferRelativeResize="0"/>
            <p:nvPr/>
          </p:nvPicPr>
          <p:blipFill>
            <a:blip r:embed="rId2">
              <a:alphaModFix/>
            </a:blip>
            <a:stretch>
              <a:fillRect/>
            </a:stretch>
          </p:blipFill>
          <p:spPr>
            <a:xfrm>
              <a:off x="6859300" y="2061250"/>
              <a:ext cx="1371975" cy="896675"/>
            </a:xfrm>
            <a:prstGeom prst="rect">
              <a:avLst/>
            </a:prstGeom>
            <a:noFill/>
            <a:ln>
              <a:noFill/>
            </a:ln>
          </p:spPr>
        </p:pic>
      </p:grpSp>
      <p:sp>
        <p:nvSpPr>
          <p:cNvPr id="70" name="Google Shape;70;p3"/>
          <p:cNvSpPr txBox="1">
            <a:spLocks noGrp="1"/>
          </p:cNvSpPr>
          <p:nvPr>
            <p:ph type="ctrTitle"/>
          </p:nvPr>
        </p:nvSpPr>
        <p:spPr>
          <a:xfrm>
            <a:off x="2027625" y="1629397"/>
            <a:ext cx="50886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71" name="Google Shape;71;p3"/>
          <p:cNvSpPr txBox="1">
            <a:spLocks noGrp="1"/>
          </p:cNvSpPr>
          <p:nvPr>
            <p:ph type="subTitle" idx="1"/>
          </p:nvPr>
        </p:nvSpPr>
        <p:spPr>
          <a:xfrm>
            <a:off x="2027625" y="2886101"/>
            <a:ext cx="50886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20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14"/>
        <p:cNvGrpSpPr/>
        <p:nvPr/>
      </p:nvGrpSpPr>
      <p:grpSpPr>
        <a:xfrm>
          <a:off x="0" y="0"/>
          <a:ext cx="0" cy="0"/>
          <a:chOff x="0" y="0"/>
          <a:chExt cx="0" cy="0"/>
        </a:xfrm>
      </p:grpSpPr>
      <p:grpSp>
        <p:nvGrpSpPr>
          <p:cNvPr id="115" name="Google Shape;115;p5"/>
          <p:cNvGrpSpPr/>
          <p:nvPr/>
        </p:nvGrpSpPr>
        <p:grpSpPr>
          <a:xfrm flipH="1">
            <a:off x="4363774" y="-3213"/>
            <a:ext cx="4780226" cy="2116171"/>
            <a:chOff x="0" y="0"/>
            <a:chExt cx="5072935" cy="2245751"/>
          </a:xfrm>
        </p:grpSpPr>
        <p:pic>
          <p:nvPicPr>
            <p:cNvPr id="116" name="Google Shape;116;p5"/>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17" name="Google Shape;117;p5"/>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18" name="Google Shape;118;p5"/>
            <p:cNvGrpSpPr/>
            <p:nvPr/>
          </p:nvGrpSpPr>
          <p:grpSpPr>
            <a:xfrm>
              <a:off x="0" y="846565"/>
              <a:ext cx="3381962" cy="552621"/>
              <a:chOff x="0" y="0"/>
              <a:chExt cx="5487525" cy="896675"/>
            </a:xfrm>
          </p:grpSpPr>
          <p:pic>
            <p:nvPicPr>
              <p:cNvPr id="119" name="Google Shape;119;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0" name="Google Shape;120;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1" name="Google Shape;121;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22" name="Google Shape;122;p5"/>
            <p:cNvGrpSpPr/>
            <p:nvPr/>
          </p:nvGrpSpPr>
          <p:grpSpPr>
            <a:xfrm>
              <a:off x="422766" y="423783"/>
              <a:ext cx="4650168" cy="552621"/>
              <a:chOff x="0" y="0"/>
              <a:chExt cx="7545300" cy="896675"/>
            </a:xfrm>
          </p:grpSpPr>
          <p:pic>
            <p:nvPicPr>
              <p:cNvPr id="123" name="Google Shape;123;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4" name="Google Shape;12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5" name="Google Shape;125;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26" name="Google Shape;126;p5"/>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27" name="Google Shape;127;p5"/>
            <p:cNvGrpSpPr/>
            <p:nvPr/>
          </p:nvGrpSpPr>
          <p:grpSpPr>
            <a:xfrm>
              <a:off x="0" y="0"/>
              <a:ext cx="4650168" cy="552621"/>
              <a:chOff x="0" y="0"/>
              <a:chExt cx="7545300" cy="896675"/>
            </a:xfrm>
          </p:grpSpPr>
          <p:pic>
            <p:nvPicPr>
              <p:cNvPr id="128" name="Google Shape;128;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9" name="Google Shape;129;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0" name="Google Shape;130;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31" name="Google Shape;131;p5"/>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32" name="Google Shape;132;p5"/>
          <p:cNvGrpSpPr/>
          <p:nvPr/>
        </p:nvGrpSpPr>
        <p:grpSpPr>
          <a:xfrm flipH="1">
            <a:off x="6" y="3953174"/>
            <a:ext cx="2390164" cy="1318453"/>
            <a:chOff x="6607482" y="3879952"/>
            <a:chExt cx="2536521" cy="1399186"/>
          </a:xfrm>
        </p:grpSpPr>
        <p:grpSp>
          <p:nvGrpSpPr>
            <p:cNvPr id="133" name="Google Shape;133;p5"/>
            <p:cNvGrpSpPr/>
            <p:nvPr/>
          </p:nvGrpSpPr>
          <p:grpSpPr>
            <a:xfrm>
              <a:off x="6607482" y="4726517"/>
              <a:ext cx="2113755" cy="552621"/>
              <a:chOff x="2057775" y="0"/>
              <a:chExt cx="3429750" cy="896675"/>
            </a:xfrm>
          </p:grpSpPr>
          <p:pic>
            <p:nvPicPr>
              <p:cNvPr id="134" name="Google Shape;13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5" name="Google Shape;135;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36" name="Google Shape;136;p5"/>
            <p:cNvGrpSpPr/>
            <p:nvPr/>
          </p:nvGrpSpPr>
          <p:grpSpPr>
            <a:xfrm>
              <a:off x="7030248" y="4303735"/>
              <a:ext cx="2113755" cy="552621"/>
              <a:chOff x="2057775" y="0"/>
              <a:chExt cx="3429750" cy="896675"/>
            </a:xfrm>
          </p:grpSpPr>
          <p:pic>
            <p:nvPicPr>
              <p:cNvPr id="137" name="Google Shape;137;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8" name="Google Shape;138;p5"/>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39" name="Google Shape;139;p5"/>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40" name="Google Shape;140;p5"/>
          <p:cNvSpPr txBox="1">
            <a:spLocks noGrp="1"/>
          </p:cNvSpPr>
          <p:nvPr>
            <p:ph type="title"/>
          </p:nvPr>
        </p:nvSpPr>
        <p:spPr>
          <a:xfrm>
            <a:off x="776450" y="402700"/>
            <a:ext cx="3587400" cy="856800"/>
          </a:xfrm>
          <a:prstGeom prst="rect">
            <a:avLst/>
          </a:prstGeom>
        </p:spPr>
        <p:txBody>
          <a:bodyPr spcFirstLastPara="1" wrap="square" lIns="0" tIns="0" rIns="0" bIns="0"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41" name="Google Shape;141;p5"/>
          <p:cNvSpPr txBox="1">
            <a:spLocks noGrp="1"/>
          </p:cNvSpPr>
          <p:nvPr>
            <p:ph type="body" idx="1"/>
          </p:nvPr>
        </p:nvSpPr>
        <p:spPr>
          <a:xfrm>
            <a:off x="776450" y="1524375"/>
            <a:ext cx="7591200" cy="29325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a:lvl1pPr>
            <a:lvl2pPr marL="914400" lvl="1" indent="-355600">
              <a:spcBef>
                <a:spcPts val="600"/>
              </a:spcBef>
              <a:spcAft>
                <a:spcPts val="0"/>
              </a:spcAft>
              <a:buSzPts val="2000"/>
              <a:buChar char="❏"/>
              <a:defRPr/>
            </a:lvl2pPr>
            <a:lvl3pPr marL="1371600" lvl="2" indent="-355600">
              <a:spcBef>
                <a:spcPts val="600"/>
              </a:spcBef>
              <a:spcAft>
                <a:spcPts val="0"/>
              </a:spcAft>
              <a:buSzPts val="20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142" name="Google Shape;142;p5"/>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43"/>
        <p:cNvGrpSpPr/>
        <p:nvPr/>
      </p:nvGrpSpPr>
      <p:grpSpPr>
        <a:xfrm>
          <a:off x="0" y="0"/>
          <a:ext cx="0" cy="0"/>
          <a:chOff x="0" y="0"/>
          <a:chExt cx="0" cy="0"/>
        </a:xfrm>
      </p:grpSpPr>
      <p:grpSp>
        <p:nvGrpSpPr>
          <p:cNvPr id="144" name="Google Shape;144;p6"/>
          <p:cNvGrpSpPr/>
          <p:nvPr/>
        </p:nvGrpSpPr>
        <p:grpSpPr>
          <a:xfrm flipH="1">
            <a:off x="4363774" y="-3213"/>
            <a:ext cx="4780226" cy="2116171"/>
            <a:chOff x="0" y="0"/>
            <a:chExt cx="5072935" cy="2245751"/>
          </a:xfrm>
        </p:grpSpPr>
        <p:pic>
          <p:nvPicPr>
            <p:cNvPr id="145" name="Google Shape;145;p6"/>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46" name="Google Shape;146;p6"/>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47" name="Google Shape;147;p6"/>
            <p:cNvGrpSpPr/>
            <p:nvPr/>
          </p:nvGrpSpPr>
          <p:grpSpPr>
            <a:xfrm>
              <a:off x="0" y="846565"/>
              <a:ext cx="3381962" cy="552621"/>
              <a:chOff x="0" y="0"/>
              <a:chExt cx="5487525" cy="896675"/>
            </a:xfrm>
          </p:grpSpPr>
          <p:pic>
            <p:nvPicPr>
              <p:cNvPr id="148" name="Google Shape;148;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9" name="Google Shape;149;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0" name="Google Shape;150;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51" name="Google Shape;151;p6"/>
            <p:cNvGrpSpPr/>
            <p:nvPr/>
          </p:nvGrpSpPr>
          <p:grpSpPr>
            <a:xfrm>
              <a:off x="422766" y="423783"/>
              <a:ext cx="4650168" cy="552621"/>
              <a:chOff x="0" y="0"/>
              <a:chExt cx="7545300" cy="896675"/>
            </a:xfrm>
          </p:grpSpPr>
          <p:pic>
            <p:nvPicPr>
              <p:cNvPr id="152" name="Google Shape;152;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3" name="Google Shape;15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4" name="Google Shape;154;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55" name="Google Shape;155;p6"/>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56" name="Google Shape;156;p6"/>
            <p:cNvGrpSpPr/>
            <p:nvPr/>
          </p:nvGrpSpPr>
          <p:grpSpPr>
            <a:xfrm>
              <a:off x="0" y="0"/>
              <a:ext cx="4650168" cy="552621"/>
              <a:chOff x="0" y="0"/>
              <a:chExt cx="7545300" cy="896675"/>
            </a:xfrm>
          </p:grpSpPr>
          <p:pic>
            <p:nvPicPr>
              <p:cNvPr id="157" name="Google Shape;157;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8" name="Google Shape;158;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9" name="Google Shape;159;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60" name="Google Shape;160;p6"/>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61" name="Google Shape;161;p6"/>
          <p:cNvGrpSpPr/>
          <p:nvPr/>
        </p:nvGrpSpPr>
        <p:grpSpPr>
          <a:xfrm flipH="1">
            <a:off x="6" y="3953174"/>
            <a:ext cx="2390164" cy="1318453"/>
            <a:chOff x="6607482" y="3879952"/>
            <a:chExt cx="2536521" cy="1399186"/>
          </a:xfrm>
        </p:grpSpPr>
        <p:grpSp>
          <p:nvGrpSpPr>
            <p:cNvPr id="162" name="Google Shape;162;p6"/>
            <p:cNvGrpSpPr/>
            <p:nvPr/>
          </p:nvGrpSpPr>
          <p:grpSpPr>
            <a:xfrm>
              <a:off x="6607482" y="4726517"/>
              <a:ext cx="2113755" cy="552621"/>
              <a:chOff x="2057775" y="0"/>
              <a:chExt cx="3429750" cy="896675"/>
            </a:xfrm>
          </p:grpSpPr>
          <p:pic>
            <p:nvPicPr>
              <p:cNvPr id="163" name="Google Shape;16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4" name="Google Shape;164;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65" name="Google Shape;165;p6"/>
            <p:cNvGrpSpPr/>
            <p:nvPr/>
          </p:nvGrpSpPr>
          <p:grpSpPr>
            <a:xfrm>
              <a:off x="7030248" y="4303735"/>
              <a:ext cx="2113755" cy="552621"/>
              <a:chOff x="2057775" y="0"/>
              <a:chExt cx="3429750" cy="896675"/>
            </a:xfrm>
          </p:grpSpPr>
          <p:pic>
            <p:nvPicPr>
              <p:cNvPr id="166" name="Google Shape;166;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7" name="Google Shape;167;p6"/>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68" name="Google Shape;168;p6"/>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69" name="Google Shape;169;p6"/>
          <p:cNvSpPr txBox="1">
            <a:spLocks noGrp="1"/>
          </p:cNvSpPr>
          <p:nvPr>
            <p:ph type="title"/>
          </p:nvPr>
        </p:nvSpPr>
        <p:spPr>
          <a:xfrm>
            <a:off x="776450" y="402700"/>
            <a:ext cx="3587400" cy="856800"/>
          </a:xfrm>
          <a:prstGeom prst="rect">
            <a:avLst/>
          </a:prstGeom>
        </p:spPr>
        <p:txBody>
          <a:bodyPr spcFirstLastPara="1" wrap="square" lIns="0" tIns="0" rIns="0" bIns="0"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70" name="Google Shape;170;p6"/>
          <p:cNvSpPr txBox="1">
            <a:spLocks noGrp="1"/>
          </p:cNvSpPr>
          <p:nvPr>
            <p:ph type="body" idx="1"/>
          </p:nvPr>
        </p:nvSpPr>
        <p:spPr>
          <a:xfrm>
            <a:off x="776450" y="1524375"/>
            <a:ext cx="3587400" cy="3077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a:lvl1pPr>
            <a:lvl2pPr marL="914400" lvl="1" indent="-355600">
              <a:spcBef>
                <a:spcPts val="600"/>
              </a:spcBef>
              <a:spcAft>
                <a:spcPts val="0"/>
              </a:spcAft>
              <a:buSzPts val="2000"/>
              <a:buChar char="❏"/>
              <a:defRPr/>
            </a:lvl2pPr>
            <a:lvl3pPr marL="1371600" lvl="2" indent="-355600">
              <a:spcBef>
                <a:spcPts val="600"/>
              </a:spcBef>
              <a:spcAft>
                <a:spcPts val="0"/>
              </a:spcAft>
              <a:buSzPts val="20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171" name="Google Shape;171;p6"/>
          <p:cNvSpPr txBox="1">
            <a:spLocks noGrp="1"/>
          </p:cNvSpPr>
          <p:nvPr>
            <p:ph type="body" idx="2"/>
          </p:nvPr>
        </p:nvSpPr>
        <p:spPr>
          <a:xfrm>
            <a:off x="4780150" y="1524375"/>
            <a:ext cx="3587400" cy="3077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a:lvl1pPr>
            <a:lvl2pPr marL="914400" lvl="1" indent="-355600">
              <a:spcBef>
                <a:spcPts val="600"/>
              </a:spcBef>
              <a:spcAft>
                <a:spcPts val="0"/>
              </a:spcAft>
              <a:buSzPts val="2000"/>
              <a:buChar char="❏"/>
              <a:defRPr/>
            </a:lvl2pPr>
            <a:lvl3pPr marL="1371600" lvl="2" indent="-355600">
              <a:spcBef>
                <a:spcPts val="600"/>
              </a:spcBef>
              <a:spcAft>
                <a:spcPts val="0"/>
              </a:spcAft>
              <a:buSzPts val="20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172" name="Google Shape;172;p6"/>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4"/>
        <p:cNvGrpSpPr/>
        <p:nvPr/>
      </p:nvGrpSpPr>
      <p:grpSpPr>
        <a:xfrm>
          <a:off x="0" y="0"/>
          <a:ext cx="0" cy="0"/>
          <a:chOff x="0" y="0"/>
          <a:chExt cx="0" cy="0"/>
        </a:xfrm>
      </p:grpSpPr>
      <p:grpSp>
        <p:nvGrpSpPr>
          <p:cNvPr id="205" name="Google Shape;205;p8"/>
          <p:cNvGrpSpPr/>
          <p:nvPr/>
        </p:nvGrpSpPr>
        <p:grpSpPr>
          <a:xfrm flipH="1">
            <a:off x="4363774" y="-3213"/>
            <a:ext cx="4780226" cy="2116171"/>
            <a:chOff x="0" y="0"/>
            <a:chExt cx="5072935" cy="2245751"/>
          </a:xfrm>
        </p:grpSpPr>
        <p:pic>
          <p:nvPicPr>
            <p:cNvPr id="206" name="Google Shape;206;p8"/>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207" name="Google Shape;207;p8"/>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208" name="Google Shape;208;p8"/>
            <p:cNvGrpSpPr/>
            <p:nvPr/>
          </p:nvGrpSpPr>
          <p:grpSpPr>
            <a:xfrm>
              <a:off x="0" y="846565"/>
              <a:ext cx="3381962" cy="552621"/>
              <a:chOff x="0" y="0"/>
              <a:chExt cx="5487525" cy="896675"/>
            </a:xfrm>
          </p:grpSpPr>
          <p:pic>
            <p:nvPicPr>
              <p:cNvPr id="209" name="Google Shape;209;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0" name="Google Shape;210;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11" name="Google Shape;211;p8"/>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12" name="Google Shape;212;p8"/>
            <p:cNvGrpSpPr/>
            <p:nvPr/>
          </p:nvGrpSpPr>
          <p:grpSpPr>
            <a:xfrm>
              <a:off x="422766" y="423783"/>
              <a:ext cx="4650168" cy="552621"/>
              <a:chOff x="0" y="0"/>
              <a:chExt cx="7545300" cy="896675"/>
            </a:xfrm>
          </p:grpSpPr>
          <p:pic>
            <p:nvPicPr>
              <p:cNvPr id="213" name="Google Shape;213;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4" name="Google Shape;214;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15" name="Google Shape;215;p8"/>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16" name="Google Shape;216;p8"/>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17" name="Google Shape;217;p8"/>
            <p:cNvGrpSpPr/>
            <p:nvPr/>
          </p:nvGrpSpPr>
          <p:grpSpPr>
            <a:xfrm>
              <a:off x="0" y="0"/>
              <a:ext cx="4650168" cy="552621"/>
              <a:chOff x="0" y="0"/>
              <a:chExt cx="7545300" cy="896675"/>
            </a:xfrm>
          </p:grpSpPr>
          <p:pic>
            <p:nvPicPr>
              <p:cNvPr id="218" name="Google Shape;218;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9" name="Google Shape;219;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0" name="Google Shape;220;p8"/>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21" name="Google Shape;221;p8"/>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222" name="Google Shape;222;p8"/>
          <p:cNvGrpSpPr/>
          <p:nvPr/>
        </p:nvGrpSpPr>
        <p:grpSpPr>
          <a:xfrm flipH="1">
            <a:off x="6" y="3953174"/>
            <a:ext cx="2390164" cy="1318453"/>
            <a:chOff x="6607482" y="3879952"/>
            <a:chExt cx="2536521" cy="1399186"/>
          </a:xfrm>
        </p:grpSpPr>
        <p:grpSp>
          <p:nvGrpSpPr>
            <p:cNvPr id="223" name="Google Shape;223;p8"/>
            <p:cNvGrpSpPr/>
            <p:nvPr/>
          </p:nvGrpSpPr>
          <p:grpSpPr>
            <a:xfrm>
              <a:off x="6607482" y="4726517"/>
              <a:ext cx="2113755" cy="552621"/>
              <a:chOff x="2057775" y="0"/>
              <a:chExt cx="3429750" cy="896675"/>
            </a:xfrm>
          </p:grpSpPr>
          <p:pic>
            <p:nvPicPr>
              <p:cNvPr id="224" name="Google Shape;224;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5" name="Google Shape;225;p8"/>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26" name="Google Shape;226;p8"/>
            <p:cNvGrpSpPr/>
            <p:nvPr/>
          </p:nvGrpSpPr>
          <p:grpSpPr>
            <a:xfrm>
              <a:off x="7030248" y="4303735"/>
              <a:ext cx="2113755" cy="552621"/>
              <a:chOff x="2057775" y="0"/>
              <a:chExt cx="3429750" cy="896675"/>
            </a:xfrm>
          </p:grpSpPr>
          <p:pic>
            <p:nvPicPr>
              <p:cNvPr id="227" name="Google Shape;227;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8" name="Google Shape;228;p8"/>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229" name="Google Shape;229;p8"/>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230" name="Google Shape;230;p8"/>
          <p:cNvSpPr txBox="1">
            <a:spLocks noGrp="1"/>
          </p:cNvSpPr>
          <p:nvPr>
            <p:ph type="title"/>
          </p:nvPr>
        </p:nvSpPr>
        <p:spPr>
          <a:xfrm>
            <a:off x="776450" y="402700"/>
            <a:ext cx="3587400" cy="856800"/>
          </a:xfrm>
          <a:prstGeom prst="rect">
            <a:avLst/>
          </a:prstGeom>
        </p:spPr>
        <p:txBody>
          <a:bodyPr spcFirstLastPara="1" wrap="square" lIns="0" tIns="0" rIns="0" bIns="0"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31" name="Google Shape;231;p8"/>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big emboss" type="blank">
  <p:cSld name="BLANK">
    <p:spTree>
      <p:nvGrpSpPr>
        <p:cNvPr id="1" name="Shape 260"/>
        <p:cNvGrpSpPr/>
        <p:nvPr/>
      </p:nvGrpSpPr>
      <p:grpSpPr>
        <a:xfrm>
          <a:off x="0" y="0"/>
          <a:ext cx="0" cy="0"/>
          <a:chOff x="0" y="0"/>
          <a:chExt cx="0" cy="0"/>
        </a:xfrm>
      </p:grpSpPr>
      <p:sp>
        <p:nvSpPr>
          <p:cNvPr id="261" name="Google Shape;261;p10"/>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grpSp>
        <p:nvGrpSpPr>
          <p:cNvPr id="262" name="Google Shape;262;p10"/>
          <p:cNvGrpSpPr/>
          <p:nvPr/>
        </p:nvGrpSpPr>
        <p:grpSpPr>
          <a:xfrm flipH="1">
            <a:off x="5714250" y="0"/>
            <a:ext cx="3429750" cy="3643925"/>
            <a:chOff x="0" y="0"/>
            <a:chExt cx="3429750" cy="3643925"/>
          </a:xfrm>
        </p:grpSpPr>
        <p:pic>
          <p:nvPicPr>
            <p:cNvPr id="263" name="Google Shape;263;p10"/>
            <p:cNvPicPr preferRelativeResize="0"/>
            <p:nvPr/>
          </p:nvPicPr>
          <p:blipFill>
            <a:blip r:embed="rId2">
              <a:alphaModFix/>
            </a:blip>
            <a:stretch>
              <a:fillRect/>
            </a:stretch>
          </p:blipFill>
          <p:spPr>
            <a:xfrm>
              <a:off x="0" y="2747250"/>
              <a:ext cx="1371975" cy="896675"/>
            </a:xfrm>
            <a:prstGeom prst="rect">
              <a:avLst/>
            </a:prstGeom>
            <a:noFill/>
            <a:ln>
              <a:noFill/>
            </a:ln>
          </p:spPr>
        </p:pic>
        <p:pic>
          <p:nvPicPr>
            <p:cNvPr id="264" name="Google Shape;264;p10"/>
            <p:cNvPicPr preferRelativeResize="0"/>
            <p:nvPr/>
          </p:nvPicPr>
          <p:blipFill>
            <a:blip r:embed="rId2">
              <a:alphaModFix/>
            </a:blip>
            <a:stretch>
              <a:fillRect/>
            </a:stretch>
          </p:blipFill>
          <p:spPr>
            <a:xfrm>
              <a:off x="685975" y="2061250"/>
              <a:ext cx="1371975" cy="896675"/>
            </a:xfrm>
            <a:prstGeom prst="rect">
              <a:avLst/>
            </a:prstGeom>
            <a:noFill/>
            <a:ln>
              <a:noFill/>
            </a:ln>
          </p:spPr>
        </p:pic>
        <p:pic>
          <p:nvPicPr>
            <p:cNvPr id="265" name="Google Shape;265;p10"/>
            <p:cNvPicPr preferRelativeResize="0"/>
            <p:nvPr/>
          </p:nvPicPr>
          <p:blipFill>
            <a:blip r:embed="rId2">
              <a:alphaModFix/>
            </a:blip>
            <a:stretch>
              <a:fillRect/>
            </a:stretch>
          </p:blipFill>
          <p:spPr>
            <a:xfrm>
              <a:off x="0" y="1373625"/>
              <a:ext cx="1371975" cy="896675"/>
            </a:xfrm>
            <a:prstGeom prst="rect">
              <a:avLst/>
            </a:prstGeom>
            <a:noFill/>
            <a:ln>
              <a:noFill/>
            </a:ln>
          </p:spPr>
        </p:pic>
        <p:pic>
          <p:nvPicPr>
            <p:cNvPr id="266" name="Google Shape;266;p10"/>
            <p:cNvPicPr preferRelativeResize="0"/>
            <p:nvPr/>
          </p:nvPicPr>
          <p:blipFill>
            <a:blip r:embed="rId2">
              <a:alphaModFix/>
            </a:blip>
            <a:stretch>
              <a:fillRect/>
            </a:stretch>
          </p:blipFill>
          <p:spPr>
            <a:xfrm>
              <a:off x="685975" y="687625"/>
              <a:ext cx="1371975" cy="896675"/>
            </a:xfrm>
            <a:prstGeom prst="rect">
              <a:avLst/>
            </a:prstGeom>
            <a:noFill/>
            <a:ln>
              <a:noFill/>
            </a:ln>
          </p:spPr>
        </p:pic>
        <p:grpSp>
          <p:nvGrpSpPr>
            <p:cNvPr id="267" name="Google Shape;267;p10"/>
            <p:cNvGrpSpPr/>
            <p:nvPr/>
          </p:nvGrpSpPr>
          <p:grpSpPr>
            <a:xfrm>
              <a:off x="0" y="0"/>
              <a:ext cx="3429750" cy="896675"/>
              <a:chOff x="0" y="0"/>
              <a:chExt cx="3429750" cy="896675"/>
            </a:xfrm>
          </p:grpSpPr>
          <p:pic>
            <p:nvPicPr>
              <p:cNvPr id="268" name="Google Shape;268;p10"/>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69" name="Google Shape;269;p10"/>
              <p:cNvPicPr preferRelativeResize="0"/>
              <p:nvPr/>
            </p:nvPicPr>
            <p:blipFill>
              <a:blip r:embed="rId2">
                <a:alphaModFix/>
              </a:blip>
              <a:stretch>
                <a:fillRect/>
              </a:stretch>
            </p:blipFill>
            <p:spPr>
              <a:xfrm>
                <a:off x="2057775" y="0"/>
                <a:ext cx="1371975" cy="896675"/>
              </a:xfrm>
              <a:prstGeom prst="rect">
                <a:avLst/>
              </a:prstGeom>
              <a:noFill/>
              <a:ln>
                <a:noFill/>
              </a:ln>
            </p:spPr>
          </p:pic>
        </p:grpSp>
      </p:grpSp>
      <p:grpSp>
        <p:nvGrpSpPr>
          <p:cNvPr id="270" name="Google Shape;270;p10"/>
          <p:cNvGrpSpPr/>
          <p:nvPr/>
        </p:nvGrpSpPr>
        <p:grpSpPr>
          <a:xfrm flipH="1">
            <a:off x="0" y="3095415"/>
            <a:ext cx="5487525" cy="2270300"/>
            <a:chOff x="2743750" y="2061250"/>
            <a:chExt cx="5487525" cy="2270300"/>
          </a:xfrm>
        </p:grpSpPr>
        <p:grpSp>
          <p:nvGrpSpPr>
            <p:cNvPr id="271" name="Google Shape;271;p10"/>
            <p:cNvGrpSpPr/>
            <p:nvPr/>
          </p:nvGrpSpPr>
          <p:grpSpPr>
            <a:xfrm>
              <a:off x="2743750" y="3434875"/>
              <a:ext cx="5487525" cy="896675"/>
              <a:chOff x="2057775" y="0"/>
              <a:chExt cx="5487525" cy="896675"/>
            </a:xfrm>
          </p:grpSpPr>
          <p:pic>
            <p:nvPicPr>
              <p:cNvPr id="272" name="Google Shape;272;p10"/>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73" name="Google Shape;273;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4" name="Google Shape;274;p10"/>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75" name="Google Shape;275;p10"/>
            <p:cNvGrpSpPr/>
            <p:nvPr/>
          </p:nvGrpSpPr>
          <p:grpSpPr>
            <a:xfrm>
              <a:off x="4115550" y="2747250"/>
              <a:ext cx="3429750" cy="896675"/>
              <a:chOff x="4115550" y="0"/>
              <a:chExt cx="3429750" cy="896675"/>
            </a:xfrm>
          </p:grpSpPr>
          <p:pic>
            <p:nvPicPr>
              <p:cNvPr id="276" name="Google Shape;276;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7" name="Google Shape;277;p10"/>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278" name="Google Shape;278;p10"/>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44000">
              <a:schemeClr val="lt2"/>
            </a:gs>
            <a:gs pos="72000">
              <a:schemeClr val="lt2"/>
            </a:gs>
            <a:gs pos="100000">
              <a:srgbClr val="D0D8E5"/>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2pPr>
            <a:lvl3pPr lvl="2">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3pPr>
            <a:lvl4pPr lvl="3">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4pPr>
            <a:lvl5pPr lvl="4">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5pPr>
            <a:lvl6pPr lvl="5">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6pPr>
            <a:lvl7pPr lvl="6">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7pPr>
            <a:lvl8pPr lvl="7">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8pPr>
            <a:lvl9pPr lvl="8">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76450" y="1524375"/>
            <a:ext cx="7591200" cy="2932500"/>
          </a:xfrm>
          <a:prstGeom prst="rect">
            <a:avLst/>
          </a:prstGeom>
          <a:noFill/>
          <a:ln>
            <a:noFill/>
          </a:ln>
        </p:spPr>
        <p:txBody>
          <a:bodyPr spcFirstLastPara="1" wrap="square" lIns="0" tIns="0" rIns="0" bIns="0" anchor="t" anchorCtr="0">
            <a:noAutofit/>
          </a:bodyPr>
          <a:lstStyle>
            <a:lvl1pPr marL="457200" lvl="0"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1pPr>
            <a:lvl2pPr marL="914400" lvl="1"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2pPr>
            <a:lvl3pPr marL="1371600" lvl="2"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3pPr>
            <a:lvl4pPr marL="1828800" lvl="3"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4pPr>
            <a:lvl5pPr marL="2286000" lvl="4"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5pPr>
            <a:lvl6pPr marL="2743200" lvl="5"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6pPr>
            <a:lvl7pPr marL="3200400" lvl="6"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7pPr>
            <a:lvl8pPr marL="3657600" lvl="7"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8pPr>
            <a:lvl9pPr marL="4114800" lvl="8"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lvl="0" algn="ctr">
              <a:buNone/>
              <a:defRPr sz="1300">
                <a:solidFill>
                  <a:schemeClr val="dk2"/>
                </a:solidFill>
                <a:latin typeface="Montserrat Light"/>
                <a:ea typeface="Montserrat Light"/>
                <a:cs typeface="Montserrat Light"/>
                <a:sym typeface="Montserrat Light"/>
              </a:defRPr>
            </a:lvl1pPr>
            <a:lvl2pPr lvl="1" algn="ctr">
              <a:buNone/>
              <a:defRPr sz="1300">
                <a:solidFill>
                  <a:schemeClr val="dk2"/>
                </a:solidFill>
                <a:latin typeface="Montserrat Light"/>
                <a:ea typeface="Montserrat Light"/>
                <a:cs typeface="Montserrat Light"/>
                <a:sym typeface="Montserrat Light"/>
              </a:defRPr>
            </a:lvl2pPr>
            <a:lvl3pPr lvl="2" algn="ctr">
              <a:buNone/>
              <a:defRPr sz="1300">
                <a:solidFill>
                  <a:schemeClr val="dk2"/>
                </a:solidFill>
                <a:latin typeface="Montserrat Light"/>
                <a:ea typeface="Montserrat Light"/>
                <a:cs typeface="Montserrat Light"/>
                <a:sym typeface="Montserrat Light"/>
              </a:defRPr>
            </a:lvl3pPr>
            <a:lvl4pPr lvl="3" algn="ctr">
              <a:buNone/>
              <a:defRPr sz="1300">
                <a:solidFill>
                  <a:schemeClr val="dk2"/>
                </a:solidFill>
                <a:latin typeface="Montserrat Light"/>
                <a:ea typeface="Montserrat Light"/>
                <a:cs typeface="Montserrat Light"/>
                <a:sym typeface="Montserrat Light"/>
              </a:defRPr>
            </a:lvl4pPr>
            <a:lvl5pPr lvl="4" algn="ctr">
              <a:buNone/>
              <a:defRPr sz="1300">
                <a:solidFill>
                  <a:schemeClr val="dk2"/>
                </a:solidFill>
                <a:latin typeface="Montserrat Light"/>
                <a:ea typeface="Montserrat Light"/>
                <a:cs typeface="Montserrat Light"/>
                <a:sym typeface="Montserrat Light"/>
              </a:defRPr>
            </a:lvl5pPr>
            <a:lvl6pPr lvl="5" algn="ctr">
              <a:buNone/>
              <a:defRPr sz="1300">
                <a:solidFill>
                  <a:schemeClr val="dk2"/>
                </a:solidFill>
                <a:latin typeface="Montserrat Light"/>
                <a:ea typeface="Montserrat Light"/>
                <a:cs typeface="Montserrat Light"/>
                <a:sym typeface="Montserrat Light"/>
              </a:defRPr>
            </a:lvl6pPr>
            <a:lvl7pPr lvl="6" algn="ctr">
              <a:buNone/>
              <a:defRPr sz="1300">
                <a:solidFill>
                  <a:schemeClr val="dk2"/>
                </a:solidFill>
                <a:latin typeface="Montserrat Light"/>
                <a:ea typeface="Montserrat Light"/>
                <a:cs typeface="Montserrat Light"/>
                <a:sym typeface="Montserrat Light"/>
              </a:defRPr>
            </a:lvl7pPr>
            <a:lvl8pPr lvl="7" algn="ctr">
              <a:buNone/>
              <a:defRPr sz="1300">
                <a:solidFill>
                  <a:schemeClr val="dk2"/>
                </a:solidFill>
                <a:latin typeface="Montserrat Light"/>
                <a:ea typeface="Montserrat Light"/>
                <a:cs typeface="Montserrat Light"/>
                <a:sym typeface="Montserrat Light"/>
              </a:defRPr>
            </a:lvl8pPr>
            <a:lvl9pPr lvl="8" algn="ctr">
              <a:buNone/>
              <a:defRPr sz="1300">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rgbClr val="FF6600"/>
            </a:gs>
            <a:gs pos="100000">
              <a:srgbClr val="FF6600"/>
            </a:gs>
          </a:gsLst>
          <a:path path="circle">
            <a:fillToRect r="100000" b="100000"/>
          </a:path>
        </a:gradFill>
        <a:effectLst/>
      </p:bgPr>
    </p:bg>
    <p:spTree>
      <p:nvGrpSpPr>
        <p:cNvPr id="1" name="Shape 310"/>
        <p:cNvGrpSpPr/>
        <p:nvPr/>
      </p:nvGrpSpPr>
      <p:grpSpPr>
        <a:xfrm>
          <a:off x="0" y="0"/>
          <a:ext cx="0" cy="0"/>
          <a:chOff x="0" y="0"/>
          <a:chExt cx="0" cy="0"/>
        </a:xfrm>
      </p:grpSpPr>
      <p:sp>
        <p:nvSpPr>
          <p:cNvPr id="311" name="Google Shape;311;p12"/>
          <p:cNvSpPr txBox="1">
            <a:spLocks noGrp="1"/>
          </p:cNvSpPr>
          <p:nvPr>
            <p:ph type="ctrTitle"/>
          </p:nvPr>
        </p:nvSpPr>
        <p:spPr>
          <a:xfrm>
            <a:off x="1113222" y="1411950"/>
            <a:ext cx="50733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Exhibition</a:t>
            </a:r>
            <a:endParaRPr dirty="0"/>
          </a:p>
        </p:txBody>
      </p:sp>
      <p:sp>
        <p:nvSpPr>
          <p:cNvPr id="2" name="Tekstvak 1">
            <a:extLst>
              <a:ext uri="{FF2B5EF4-FFF2-40B4-BE49-F238E27FC236}">
                <a16:creationId xmlns:a16="http://schemas.microsoft.com/office/drawing/2014/main" id="{56606546-5A7B-4C67-AD12-D76E6BCFBD4E}"/>
              </a:ext>
            </a:extLst>
          </p:cNvPr>
          <p:cNvSpPr txBox="1"/>
          <p:nvPr/>
        </p:nvSpPr>
        <p:spPr>
          <a:xfrm>
            <a:off x="1113222" y="2335006"/>
            <a:ext cx="5932449" cy="461665"/>
          </a:xfrm>
          <a:prstGeom prst="rect">
            <a:avLst/>
          </a:prstGeom>
          <a:noFill/>
        </p:spPr>
        <p:txBody>
          <a:bodyPr wrap="square" rtlCol="0">
            <a:spAutoFit/>
          </a:bodyPr>
          <a:lstStyle/>
          <a:p>
            <a:r>
              <a:rPr lang="nl-NL" sz="2400" dirty="0">
                <a:solidFill>
                  <a:schemeClr val="accent2">
                    <a:lumMod val="50000"/>
                  </a:schemeClr>
                </a:solidFill>
                <a:latin typeface="Muli" panose="00000500000000000000" pitchFamily="2" charset="0"/>
              </a:rPr>
              <a:t>O’Neill </a:t>
            </a:r>
          </a:p>
        </p:txBody>
      </p:sp>
      <p:sp>
        <p:nvSpPr>
          <p:cNvPr id="4" name="Tekstvak 3">
            <a:extLst>
              <a:ext uri="{FF2B5EF4-FFF2-40B4-BE49-F238E27FC236}">
                <a16:creationId xmlns:a16="http://schemas.microsoft.com/office/drawing/2014/main" id="{57BA2128-8779-4912-B5BD-3BCF73056CF1}"/>
              </a:ext>
            </a:extLst>
          </p:cNvPr>
          <p:cNvSpPr txBox="1"/>
          <p:nvPr/>
        </p:nvSpPr>
        <p:spPr>
          <a:xfrm>
            <a:off x="4224413" y="3680294"/>
            <a:ext cx="4220777" cy="1169551"/>
          </a:xfrm>
          <a:prstGeom prst="rect">
            <a:avLst/>
          </a:prstGeom>
          <a:noFill/>
        </p:spPr>
        <p:txBody>
          <a:bodyPr wrap="square" rtlCol="0">
            <a:spAutoFit/>
          </a:bodyPr>
          <a:lstStyle/>
          <a:p>
            <a:r>
              <a:rPr lang="nl-NL" b="1" dirty="0">
                <a:solidFill>
                  <a:schemeClr val="accent2">
                    <a:lumMod val="50000"/>
                  </a:schemeClr>
                </a:solidFill>
                <a:latin typeface="Muli" panose="00000500000000000000" pitchFamily="2" charset="0"/>
              </a:rPr>
              <a:t>Coach: </a:t>
            </a:r>
            <a:r>
              <a:rPr lang="nl-NL" b="1" dirty="0" err="1">
                <a:solidFill>
                  <a:schemeClr val="accent2">
                    <a:lumMod val="50000"/>
                  </a:schemeClr>
                </a:solidFill>
                <a:latin typeface="Muli" panose="00000500000000000000" pitchFamily="2" charset="0"/>
              </a:rPr>
              <a:t>Ianus</a:t>
            </a:r>
            <a:r>
              <a:rPr lang="nl-NL" b="1" dirty="0">
                <a:solidFill>
                  <a:schemeClr val="accent2">
                    <a:lumMod val="50000"/>
                  </a:schemeClr>
                </a:solidFill>
                <a:latin typeface="Muli" panose="00000500000000000000" pitchFamily="2" charset="0"/>
              </a:rPr>
              <a:t> Keller</a:t>
            </a:r>
          </a:p>
          <a:p>
            <a:endParaRPr lang="nl-NL" b="1" dirty="0">
              <a:solidFill>
                <a:schemeClr val="accent2">
                  <a:lumMod val="50000"/>
                </a:schemeClr>
              </a:solidFill>
              <a:latin typeface="Muli" panose="00000500000000000000" pitchFamily="2" charset="0"/>
            </a:endParaRPr>
          </a:p>
          <a:p>
            <a:r>
              <a:rPr lang="nl-NL" b="1" dirty="0">
                <a:solidFill>
                  <a:schemeClr val="accent2">
                    <a:lumMod val="50000"/>
                  </a:schemeClr>
                </a:solidFill>
                <a:latin typeface="Muli" panose="00000500000000000000" pitchFamily="2" charset="0"/>
              </a:rPr>
              <a:t>Group 15:</a:t>
            </a:r>
          </a:p>
          <a:p>
            <a:r>
              <a:rPr lang="nl-NL" b="1" dirty="0">
                <a:solidFill>
                  <a:schemeClr val="accent2">
                    <a:lumMod val="50000"/>
                  </a:schemeClr>
                </a:solidFill>
                <a:latin typeface="Muli" panose="00000500000000000000" pitchFamily="2" charset="0"/>
              </a:rPr>
              <a:t>Nina te Groen, Alina </a:t>
            </a:r>
            <a:r>
              <a:rPr lang="nl-NL" b="1" dirty="0" err="1">
                <a:solidFill>
                  <a:schemeClr val="accent2">
                    <a:lumMod val="50000"/>
                  </a:schemeClr>
                </a:solidFill>
                <a:latin typeface="Muli" panose="00000500000000000000" pitchFamily="2" charset="0"/>
              </a:rPr>
              <a:t>Wundsman</a:t>
            </a:r>
            <a:r>
              <a:rPr lang="nl-NL" b="1" dirty="0">
                <a:solidFill>
                  <a:schemeClr val="accent2">
                    <a:lumMod val="50000"/>
                  </a:schemeClr>
                </a:solidFill>
                <a:latin typeface="Muli" panose="00000500000000000000" pitchFamily="2" charset="0"/>
              </a:rPr>
              <a:t>, </a:t>
            </a:r>
            <a:r>
              <a:rPr lang="nl-NL" b="1" dirty="0" err="1">
                <a:solidFill>
                  <a:schemeClr val="accent2">
                    <a:lumMod val="50000"/>
                  </a:schemeClr>
                </a:solidFill>
                <a:latin typeface="Muli" panose="00000500000000000000" pitchFamily="2" charset="0"/>
              </a:rPr>
              <a:t>Yuliya</a:t>
            </a:r>
            <a:r>
              <a:rPr lang="nl-NL" b="1" dirty="0">
                <a:solidFill>
                  <a:schemeClr val="accent2">
                    <a:lumMod val="50000"/>
                  </a:schemeClr>
                </a:solidFill>
                <a:latin typeface="Muli" panose="00000500000000000000" pitchFamily="2" charset="0"/>
              </a:rPr>
              <a:t> </a:t>
            </a:r>
            <a:r>
              <a:rPr lang="nl-NL" b="1" dirty="0" err="1">
                <a:solidFill>
                  <a:schemeClr val="accent2">
                    <a:lumMod val="50000"/>
                  </a:schemeClr>
                </a:solidFill>
                <a:latin typeface="Muli" panose="00000500000000000000" pitchFamily="2" charset="0"/>
              </a:rPr>
              <a:t>Pylypko</a:t>
            </a:r>
            <a:r>
              <a:rPr lang="nl-NL" b="1" dirty="0">
                <a:solidFill>
                  <a:schemeClr val="accent2">
                    <a:lumMod val="50000"/>
                  </a:schemeClr>
                </a:solidFill>
                <a:latin typeface="Muli" panose="00000500000000000000" pitchFamily="2" charset="0"/>
              </a:rPr>
              <a:t> </a:t>
            </a:r>
            <a:r>
              <a:rPr lang="nl-NL" b="1" dirty="0" err="1">
                <a:solidFill>
                  <a:schemeClr val="accent2">
                    <a:lumMod val="50000"/>
                  </a:schemeClr>
                </a:solidFill>
                <a:latin typeface="Muli" panose="00000500000000000000" pitchFamily="2" charset="0"/>
              </a:rPr>
              <a:t>and</a:t>
            </a:r>
            <a:r>
              <a:rPr lang="nl-NL" b="1" dirty="0">
                <a:solidFill>
                  <a:schemeClr val="accent2">
                    <a:lumMod val="50000"/>
                  </a:schemeClr>
                </a:solidFill>
                <a:latin typeface="Muli" panose="00000500000000000000" pitchFamily="2" charset="0"/>
              </a:rPr>
              <a:t> Sterre Hoek</a:t>
            </a:r>
          </a:p>
        </p:txBody>
      </p:sp>
      <p:sp>
        <p:nvSpPr>
          <p:cNvPr id="6" name="Tekstvak 5">
            <a:extLst>
              <a:ext uri="{FF2B5EF4-FFF2-40B4-BE49-F238E27FC236}">
                <a16:creationId xmlns:a16="http://schemas.microsoft.com/office/drawing/2014/main" id="{A6D883AA-0192-411C-A20A-C52DF638E4EA}"/>
              </a:ext>
            </a:extLst>
          </p:cNvPr>
          <p:cNvSpPr txBox="1"/>
          <p:nvPr/>
        </p:nvSpPr>
        <p:spPr>
          <a:xfrm>
            <a:off x="1113222" y="2808494"/>
            <a:ext cx="4572000" cy="738664"/>
          </a:xfrm>
          <a:prstGeom prst="rect">
            <a:avLst/>
          </a:prstGeom>
          <a:noFill/>
        </p:spPr>
        <p:txBody>
          <a:bodyPr wrap="square">
            <a:spAutoFit/>
          </a:bodyPr>
          <a:lstStyle/>
          <a:p>
            <a:r>
              <a:rPr lang="nl-NL" sz="1400" dirty="0">
                <a:solidFill>
                  <a:schemeClr val="accent2">
                    <a:lumMod val="50000"/>
                  </a:schemeClr>
                </a:solidFill>
                <a:latin typeface="Muli" panose="00000500000000000000" pitchFamily="2" charset="0"/>
              </a:rPr>
              <a:t>Performance </a:t>
            </a:r>
            <a:r>
              <a:rPr lang="nl-NL" sz="1400" dirty="0" err="1">
                <a:solidFill>
                  <a:schemeClr val="accent2">
                    <a:lumMod val="50000"/>
                  </a:schemeClr>
                </a:solidFill>
                <a:latin typeface="Muli" panose="00000500000000000000" pitchFamily="2" charset="0"/>
              </a:rPr>
              <a:t>Enhancing</a:t>
            </a:r>
            <a:r>
              <a:rPr lang="nl-NL" sz="1400" dirty="0">
                <a:solidFill>
                  <a:schemeClr val="accent2">
                    <a:lumMod val="50000"/>
                  </a:schemeClr>
                </a:solidFill>
                <a:latin typeface="Muli" panose="00000500000000000000" pitchFamily="2" charset="0"/>
              </a:rPr>
              <a:t> Gear</a:t>
            </a:r>
          </a:p>
          <a:p>
            <a:r>
              <a:rPr lang="nl-NL" sz="1400" dirty="0" err="1">
                <a:solidFill>
                  <a:schemeClr val="accent2">
                    <a:lumMod val="50000"/>
                  </a:schemeClr>
                </a:solidFill>
                <a:latin typeface="Muli" panose="00000500000000000000" pitchFamily="2" charset="0"/>
              </a:rPr>
              <a:t>Experience</a:t>
            </a:r>
            <a:r>
              <a:rPr lang="nl-NL" sz="1400" dirty="0">
                <a:solidFill>
                  <a:schemeClr val="accent2">
                    <a:lumMod val="50000"/>
                  </a:schemeClr>
                </a:solidFill>
                <a:latin typeface="Muli" panose="00000500000000000000" pitchFamily="2" charset="0"/>
              </a:rPr>
              <a:t> </a:t>
            </a:r>
            <a:r>
              <a:rPr lang="nl-NL" sz="1400" dirty="0" err="1">
                <a:solidFill>
                  <a:schemeClr val="accent2">
                    <a:lumMod val="50000"/>
                  </a:schemeClr>
                </a:solidFill>
                <a:latin typeface="Muli" panose="00000500000000000000" pitchFamily="2" charset="0"/>
              </a:rPr>
              <a:t>Enhancing</a:t>
            </a:r>
            <a:r>
              <a:rPr lang="nl-NL" sz="1400" dirty="0">
                <a:solidFill>
                  <a:schemeClr val="accent2">
                    <a:lumMod val="50000"/>
                  </a:schemeClr>
                </a:solidFill>
                <a:latin typeface="Muli" panose="00000500000000000000" pitchFamily="2" charset="0"/>
              </a:rPr>
              <a:t> Gear?</a:t>
            </a:r>
          </a:p>
          <a:p>
            <a:r>
              <a:rPr lang="nl-NL" sz="1400" dirty="0">
                <a:solidFill>
                  <a:schemeClr val="accent2">
                    <a:lumMod val="50000"/>
                  </a:schemeClr>
                </a:solidFill>
                <a:latin typeface="Muli" panose="00000500000000000000" pitchFamily="2" charset="0"/>
              </a:rPr>
              <a:t>Gear </a:t>
            </a:r>
            <a:r>
              <a:rPr lang="nl-NL" sz="1400" dirty="0" err="1">
                <a:solidFill>
                  <a:schemeClr val="accent2">
                    <a:lumMod val="50000"/>
                  </a:schemeClr>
                </a:solidFill>
                <a:latin typeface="Muli" panose="00000500000000000000" pitchFamily="2" charset="0"/>
              </a:rPr>
              <a:t>to</a:t>
            </a:r>
            <a:r>
              <a:rPr lang="nl-NL" sz="1400" dirty="0">
                <a:solidFill>
                  <a:schemeClr val="accent2">
                    <a:lumMod val="50000"/>
                  </a:schemeClr>
                </a:solidFill>
                <a:latin typeface="Muli" panose="00000500000000000000" pitchFamily="2" charset="0"/>
              </a:rPr>
              <a:t> </a:t>
            </a:r>
            <a:r>
              <a:rPr lang="nl-NL" sz="1400" dirty="0" err="1">
                <a:solidFill>
                  <a:schemeClr val="accent2">
                    <a:lumMod val="50000"/>
                  </a:schemeClr>
                </a:solidFill>
                <a:latin typeface="Muli" panose="00000500000000000000" pitchFamily="2" charset="0"/>
              </a:rPr>
              <a:t>Enhance</a:t>
            </a:r>
            <a:r>
              <a:rPr lang="nl-NL" sz="1400" dirty="0">
                <a:solidFill>
                  <a:schemeClr val="accent2">
                    <a:lumMod val="50000"/>
                  </a:schemeClr>
                </a:solidFill>
                <a:latin typeface="Muli" panose="00000500000000000000" pitchFamily="2" charset="0"/>
              </a:rPr>
              <a:t> </a:t>
            </a:r>
            <a:r>
              <a:rPr lang="nl-NL" sz="1400" dirty="0" err="1">
                <a:solidFill>
                  <a:schemeClr val="accent2">
                    <a:lumMod val="50000"/>
                  </a:schemeClr>
                </a:solidFill>
                <a:latin typeface="Muli" panose="00000500000000000000" pitchFamily="2" charset="0"/>
              </a:rPr>
              <a:t>your</a:t>
            </a:r>
            <a:r>
              <a:rPr lang="nl-NL" sz="1400" dirty="0">
                <a:solidFill>
                  <a:schemeClr val="accent2">
                    <a:lumMod val="50000"/>
                  </a:schemeClr>
                </a:solidFill>
                <a:latin typeface="Muli" panose="00000500000000000000" pitchFamily="2" charset="0"/>
              </a:rPr>
              <a:t> </a:t>
            </a:r>
            <a:r>
              <a:rPr lang="nl-NL" sz="1400" dirty="0" err="1">
                <a:solidFill>
                  <a:schemeClr val="accent2">
                    <a:lumMod val="50000"/>
                  </a:schemeClr>
                </a:solidFill>
                <a:latin typeface="Muli" panose="00000500000000000000" pitchFamily="2" charset="0"/>
              </a:rPr>
              <a:t>Experience</a:t>
            </a:r>
            <a:r>
              <a:rPr lang="nl-NL" sz="1400" dirty="0">
                <a:solidFill>
                  <a:schemeClr val="accent2">
                    <a:lumMod val="50000"/>
                  </a:schemeClr>
                </a:solidFill>
                <a:latin typeface="Muli" panose="00000500000000000000" pitchFamily="2" charset="0"/>
              </a:rPr>
              <a:t>?</a:t>
            </a:r>
          </a:p>
        </p:txBody>
      </p:sp>
    </p:spTree>
    <p:extLst>
      <p:ext uri="{BB962C8B-B14F-4D97-AF65-F5344CB8AC3E}">
        <p14:creationId xmlns:p14="http://schemas.microsoft.com/office/powerpoint/2010/main" val="159513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4"/>
            </a:gs>
            <a:gs pos="100000">
              <a:srgbClr val="86B55A"/>
            </a:gs>
          </a:gsLst>
          <a:path path="circle">
            <a:fillToRect r="100000" b="100000"/>
          </a:path>
        </a:gradFill>
        <a:effectLst/>
      </p:bgPr>
    </p:bg>
    <p:spTree>
      <p:nvGrpSpPr>
        <p:cNvPr id="1" name="Shape 539"/>
        <p:cNvGrpSpPr/>
        <p:nvPr/>
      </p:nvGrpSpPr>
      <p:grpSpPr>
        <a:xfrm>
          <a:off x="0" y="0"/>
          <a:ext cx="0" cy="0"/>
          <a:chOff x="0" y="0"/>
          <a:chExt cx="0" cy="0"/>
        </a:xfrm>
      </p:grpSpPr>
      <p:sp>
        <p:nvSpPr>
          <p:cNvPr id="540" name="Google Shape;540;p31"/>
          <p:cNvSpPr txBox="1">
            <a:spLocks noGrp="1"/>
          </p:cNvSpPr>
          <p:nvPr>
            <p:ph type="body" idx="4294967295"/>
          </p:nvPr>
        </p:nvSpPr>
        <p:spPr>
          <a:xfrm>
            <a:off x="662474" y="568453"/>
            <a:ext cx="2954172" cy="113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nl-NL" sz="2800" b="1" dirty="0">
                <a:solidFill>
                  <a:schemeClr val="accent2">
                    <a:lumMod val="50000"/>
                  </a:schemeClr>
                </a:solidFill>
                <a:latin typeface="Poppins"/>
                <a:ea typeface="Poppins"/>
                <a:cs typeface="Poppins"/>
                <a:sym typeface="Poppins"/>
              </a:rPr>
              <a:t>How </a:t>
            </a:r>
            <a:r>
              <a:rPr lang="nl-NL" sz="2800" b="1" dirty="0" err="1">
                <a:solidFill>
                  <a:schemeClr val="accent2">
                    <a:lumMod val="50000"/>
                  </a:schemeClr>
                </a:solidFill>
                <a:latin typeface="Poppins"/>
                <a:ea typeface="Poppins"/>
                <a:cs typeface="Poppins"/>
                <a:sym typeface="Poppins"/>
              </a:rPr>
              <a:t>it</a:t>
            </a:r>
            <a:r>
              <a:rPr lang="nl-NL" sz="2800" b="1" dirty="0">
                <a:solidFill>
                  <a:schemeClr val="accent2">
                    <a:lumMod val="50000"/>
                  </a:schemeClr>
                </a:solidFill>
                <a:latin typeface="Poppins"/>
                <a:ea typeface="Poppins"/>
                <a:cs typeface="Poppins"/>
                <a:sym typeface="Poppins"/>
              </a:rPr>
              <a:t> </a:t>
            </a:r>
            <a:r>
              <a:rPr lang="nl-NL" sz="2800" b="1" dirty="0" err="1">
                <a:solidFill>
                  <a:schemeClr val="accent2">
                    <a:lumMod val="50000"/>
                  </a:schemeClr>
                </a:solidFill>
                <a:latin typeface="Poppins"/>
                <a:ea typeface="Poppins"/>
                <a:cs typeface="Poppins"/>
                <a:sym typeface="Poppins"/>
              </a:rPr>
              <a:t>works</a:t>
            </a:r>
            <a:endParaRPr sz="2800" b="1" dirty="0">
              <a:solidFill>
                <a:schemeClr val="accent2">
                  <a:lumMod val="50000"/>
                </a:schemeClr>
              </a:solidFill>
              <a:latin typeface="Poppins"/>
              <a:ea typeface="Poppins"/>
              <a:cs typeface="Poppins"/>
              <a:sym typeface="Poppins"/>
            </a:endParaRPr>
          </a:p>
        </p:txBody>
      </p:sp>
      <p:sp>
        <p:nvSpPr>
          <p:cNvPr id="541" name="Google Shape;541;p31"/>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4" name="Afbeelding 3" descr="Afbeelding met tekst&#10;&#10;Automatisch gegenereerde beschrijving">
            <a:extLst>
              <a:ext uri="{FF2B5EF4-FFF2-40B4-BE49-F238E27FC236}">
                <a16:creationId xmlns:a16="http://schemas.microsoft.com/office/drawing/2014/main" id="{A8202222-29FA-4020-B914-8342CC761BAE}"/>
              </a:ext>
            </a:extLst>
          </p:cNvPr>
          <p:cNvPicPr>
            <a:picLocks noChangeAspect="1"/>
          </p:cNvPicPr>
          <p:nvPr/>
        </p:nvPicPr>
        <p:blipFill>
          <a:blip r:embed="rId3"/>
          <a:stretch>
            <a:fillRect/>
          </a:stretch>
        </p:blipFill>
        <p:spPr>
          <a:xfrm>
            <a:off x="247874" y="2211753"/>
            <a:ext cx="8481526" cy="1282521"/>
          </a:xfrm>
          <a:prstGeom prst="rect">
            <a:avLst/>
          </a:prstGeom>
        </p:spPr>
      </p:pic>
      <p:pic>
        <p:nvPicPr>
          <p:cNvPr id="10" name="Afbeelding 9">
            <a:extLst>
              <a:ext uri="{FF2B5EF4-FFF2-40B4-BE49-F238E27FC236}">
                <a16:creationId xmlns:a16="http://schemas.microsoft.com/office/drawing/2014/main" id="{5E9875B6-4976-4B12-80B5-26C60F05EB5E}"/>
              </a:ext>
            </a:extLst>
          </p:cNvPr>
          <p:cNvPicPr>
            <a:picLocks noChangeAspect="1"/>
          </p:cNvPicPr>
          <p:nvPr/>
        </p:nvPicPr>
        <p:blipFill>
          <a:blip r:embed="rId4"/>
          <a:stretch>
            <a:fillRect/>
          </a:stretch>
        </p:blipFill>
        <p:spPr>
          <a:xfrm>
            <a:off x="5766352" y="409426"/>
            <a:ext cx="1960228" cy="1560624"/>
          </a:xfrm>
          <a:prstGeom prst="rect">
            <a:avLst/>
          </a:prstGeom>
        </p:spPr>
      </p:pic>
      <p:pic>
        <p:nvPicPr>
          <p:cNvPr id="11" name="Afbeelding 10">
            <a:extLst>
              <a:ext uri="{FF2B5EF4-FFF2-40B4-BE49-F238E27FC236}">
                <a16:creationId xmlns:a16="http://schemas.microsoft.com/office/drawing/2014/main" id="{0D4FE388-69FB-4C0B-B7DA-E1035C3B91FF}"/>
              </a:ext>
            </a:extLst>
          </p:cNvPr>
          <p:cNvPicPr>
            <a:picLocks noChangeAspect="1"/>
          </p:cNvPicPr>
          <p:nvPr/>
        </p:nvPicPr>
        <p:blipFill>
          <a:blip r:embed="rId5"/>
          <a:stretch>
            <a:fillRect/>
          </a:stretch>
        </p:blipFill>
        <p:spPr>
          <a:xfrm>
            <a:off x="3827667" y="137347"/>
            <a:ext cx="2419508" cy="2346484"/>
          </a:xfrm>
          <a:prstGeom prst="rect">
            <a:avLst/>
          </a:prstGeom>
          <a:effectLst>
            <a:outerShdw blurRad="50800" dist="38100" dir="2700000" algn="tl" rotWithShape="0">
              <a:prstClr val="black">
                <a:alpha val="40000"/>
              </a:prstClr>
            </a:outerShdw>
          </a:effectLst>
        </p:spPr>
      </p:pic>
      <p:sp>
        <p:nvSpPr>
          <p:cNvPr id="7" name="Google Shape;318;p13">
            <a:extLst>
              <a:ext uri="{FF2B5EF4-FFF2-40B4-BE49-F238E27FC236}">
                <a16:creationId xmlns:a16="http://schemas.microsoft.com/office/drawing/2014/main" id="{312E3B1B-7F37-42FD-A530-700F485010FA}"/>
              </a:ext>
            </a:extLst>
          </p:cNvPr>
          <p:cNvSpPr txBox="1">
            <a:spLocks/>
          </p:cNvSpPr>
          <p:nvPr/>
        </p:nvSpPr>
        <p:spPr>
          <a:xfrm>
            <a:off x="5648362" y="1135153"/>
            <a:ext cx="2301287" cy="32008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pPr marL="0" indent="0">
              <a:buClr>
                <a:schemeClr val="dk1"/>
              </a:buClr>
              <a:buSzPts val="1100"/>
              <a:buFont typeface="Arial"/>
              <a:buNone/>
            </a:pPr>
            <a:r>
              <a:rPr lang="nl-NL" sz="1400" b="1" dirty="0">
                <a:solidFill>
                  <a:schemeClr val="accent2">
                    <a:lumMod val="75000"/>
                  </a:schemeClr>
                </a:solidFill>
                <a:latin typeface="Muli" panose="00000500000000000000" pitchFamily="2" charset="0"/>
              </a:rPr>
              <a:t>How?</a:t>
            </a:r>
          </a:p>
          <a:p>
            <a:pPr marL="0" indent="0">
              <a:buClr>
                <a:schemeClr val="dk1"/>
              </a:buClr>
              <a:buSzPts val="1100"/>
              <a:buFont typeface="Arial"/>
              <a:buNone/>
            </a:pPr>
            <a:r>
              <a:rPr lang="en-GB" sz="1050" dirty="0"/>
              <a:t>User will leave “emotional traces” in the environment which are stored and then can be read by others, But also riders will expose their immediate feedback of emotional state on clothing to be seen by others. This will trigger new spontaneous communication which was not present before.</a:t>
            </a:r>
          </a:p>
          <a:p>
            <a:pPr marL="0" indent="0">
              <a:buClr>
                <a:schemeClr val="dk1"/>
              </a:buClr>
              <a:buSzPts val="1100"/>
              <a:buFont typeface="Arial"/>
              <a:buNone/>
            </a:pPr>
            <a:r>
              <a:rPr lang="en-GB" sz="1050" dirty="0">
                <a:latin typeface="Muli" panose="00000500000000000000" pitchFamily="2" charset="0"/>
              </a:rPr>
              <a:t>------</a:t>
            </a:r>
          </a:p>
          <a:p>
            <a:pPr marL="0" indent="0">
              <a:buClr>
                <a:schemeClr val="dk1"/>
              </a:buClr>
              <a:buSzPts val="1100"/>
              <a:buFont typeface="Arial"/>
              <a:buNone/>
            </a:pPr>
            <a:r>
              <a:rPr lang="en-GB" sz="900" dirty="0"/>
              <a:t>During the day the AI captures the traces of the sounds on your way down the slope. AI would capture the sounds from the area nearby and provide enhance them louder.</a:t>
            </a:r>
            <a:endParaRPr lang="nl-NL" sz="1100" dirty="0">
              <a:latin typeface="Muli" panose="00000500000000000000" pitchFamily="2" charset="0"/>
            </a:endParaRPr>
          </a:p>
        </p:txBody>
      </p:sp>
      <p:sp>
        <p:nvSpPr>
          <p:cNvPr id="8" name="Tekstvak 7">
            <a:extLst>
              <a:ext uri="{FF2B5EF4-FFF2-40B4-BE49-F238E27FC236}">
                <a16:creationId xmlns:a16="http://schemas.microsoft.com/office/drawing/2014/main" id="{ABC93D4E-AF20-4EA4-94A3-E7380BDB56AF}"/>
              </a:ext>
            </a:extLst>
          </p:cNvPr>
          <p:cNvSpPr txBox="1"/>
          <p:nvPr/>
        </p:nvSpPr>
        <p:spPr>
          <a:xfrm>
            <a:off x="1194351" y="3894895"/>
            <a:ext cx="4572000" cy="523220"/>
          </a:xfrm>
          <a:prstGeom prst="rect">
            <a:avLst/>
          </a:prstGeom>
          <a:noFill/>
        </p:spPr>
        <p:txBody>
          <a:bodyPr wrap="square">
            <a:spAutoFit/>
          </a:bodyPr>
          <a:lstStyle/>
          <a:p>
            <a:r>
              <a:rPr lang="en-GB" sz="1400" dirty="0"/>
              <a:t>AI would capture the sounds from the area nearby and provide enhance them louder.</a:t>
            </a:r>
            <a:endParaRPr lang="nl-NL" dirty="0"/>
          </a:p>
        </p:txBody>
      </p:sp>
    </p:spTree>
    <p:extLst>
      <p:ext uri="{BB962C8B-B14F-4D97-AF65-F5344CB8AC3E}">
        <p14:creationId xmlns:p14="http://schemas.microsoft.com/office/powerpoint/2010/main" val="371291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4"/>
            </a:gs>
            <a:gs pos="100000">
              <a:schemeClr val="accent4"/>
            </a:gs>
          </a:gsLst>
          <a:path path="circle">
            <a:fillToRect r="100000" b="100000"/>
          </a:path>
        </a:gradFill>
        <a:effectLst/>
      </p:bgPr>
    </p:bg>
    <p:spTree>
      <p:nvGrpSpPr>
        <p:cNvPr id="1" name="Shape 539"/>
        <p:cNvGrpSpPr/>
        <p:nvPr/>
      </p:nvGrpSpPr>
      <p:grpSpPr>
        <a:xfrm>
          <a:off x="0" y="0"/>
          <a:ext cx="0" cy="0"/>
          <a:chOff x="0" y="0"/>
          <a:chExt cx="0" cy="0"/>
        </a:xfrm>
      </p:grpSpPr>
      <p:sp>
        <p:nvSpPr>
          <p:cNvPr id="540" name="Google Shape;540;p31"/>
          <p:cNvSpPr txBox="1">
            <a:spLocks noGrp="1"/>
          </p:cNvSpPr>
          <p:nvPr>
            <p:ph type="body" idx="4294967295"/>
          </p:nvPr>
        </p:nvSpPr>
        <p:spPr>
          <a:xfrm>
            <a:off x="662473" y="568453"/>
            <a:ext cx="4058817" cy="113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nl-NL" sz="2800" b="1" dirty="0" err="1">
                <a:solidFill>
                  <a:schemeClr val="accent2">
                    <a:lumMod val="50000"/>
                  </a:schemeClr>
                </a:solidFill>
                <a:latin typeface="Poppins"/>
                <a:ea typeface="Poppins"/>
                <a:cs typeface="Poppins"/>
                <a:sym typeface="Poppins"/>
              </a:rPr>
              <a:t>Testing</a:t>
            </a:r>
            <a:r>
              <a:rPr lang="nl-NL" sz="2800" b="1" dirty="0">
                <a:solidFill>
                  <a:schemeClr val="accent2">
                    <a:lumMod val="50000"/>
                  </a:schemeClr>
                </a:solidFill>
                <a:latin typeface="Poppins"/>
                <a:ea typeface="Poppins"/>
                <a:cs typeface="Poppins"/>
                <a:sym typeface="Poppins"/>
              </a:rPr>
              <a:t> </a:t>
            </a:r>
            <a:r>
              <a:rPr lang="nl-NL" sz="2800" b="1" dirty="0" err="1">
                <a:solidFill>
                  <a:schemeClr val="accent2">
                    <a:lumMod val="50000"/>
                  </a:schemeClr>
                </a:solidFill>
                <a:latin typeface="Poppins"/>
                <a:ea typeface="Poppins"/>
                <a:cs typeface="Poppins"/>
                <a:sym typeface="Poppins"/>
              </a:rPr>
              <a:t>the</a:t>
            </a:r>
            <a:r>
              <a:rPr lang="nl-NL" sz="2800" b="1" dirty="0">
                <a:solidFill>
                  <a:schemeClr val="accent2">
                    <a:lumMod val="50000"/>
                  </a:schemeClr>
                </a:solidFill>
                <a:latin typeface="Poppins"/>
                <a:ea typeface="Poppins"/>
                <a:cs typeface="Poppins"/>
                <a:sym typeface="Poppins"/>
              </a:rPr>
              <a:t> prototype</a:t>
            </a:r>
            <a:endParaRPr sz="2800" b="1" dirty="0">
              <a:solidFill>
                <a:schemeClr val="accent2">
                  <a:lumMod val="50000"/>
                </a:schemeClr>
              </a:solidFill>
              <a:latin typeface="Poppins"/>
              <a:ea typeface="Poppins"/>
              <a:cs typeface="Poppins"/>
              <a:sym typeface="Poppins"/>
            </a:endParaRPr>
          </a:p>
        </p:txBody>
      </p:sp>
      <p:sp>
        <p:nvSpPr>
          <p:cNvPr id="541" name="Google Shape;541;p31"/>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Afbeelding 2" descr="Afbeelding met tekst, persoon, elektronica, computer&#10;&#10;Automatisch gegenereerde beschrijving">
            <a:extLst>
              <a:ext uri="{FF2B5EF4-FFF2-40B4-BE49-F238E27FC236}">
                <a16:creationId xmlns:a16="http://schemas.microsoft.com/office/drawing/2014/main" id="{67DE2C5B-2A6C-43D8-A6AA-45807198AEB0}"/>
              </a:ext>
            </a:extLst>
          </p:cNvPr>
          <p:cNvPicPr>
            <a:picLocks noChangeAspect="1"/>
          </p:cNvPicPr>
          <p:nvPr/>
        </p:nvPicPr>
        <p:blipFill>
          <a:blip r:embed="rId3"/>
          <a:stretch>
            <a:fillRect/>
          </a:stretch>
        </p:blipFill>
        <p:spPr>
          <a:xfrm>
            <a:off x="5560741" y="118876"/>
            <a:ext cx="2990239" cy="2307348"/>
          </a:xfrm>
          <a:prstGeom prst="rect">
            <a:avLst/>
          </a:prstGeom>
          <a:effectLst>
            <a:outerShdw blurRad="50800" dist="38100" dir="2700000" algn="tl" rotWithShape="0">
              <a:prstClr val="black">
                <a:alpha val="40000"/>
              </a:prstClr>
            </a:outerShdw>
          </a:effectLst>
        </p:spPr>
      </p:pic>
      <p:pic>
        <p:nvPicPr>
          <p:cNvPr id="17" name="Afbeelding 16" descr="Afbeelding met tekst, persoon, person&#10;&#10;Automatisch gegenereerde beschrijving">
            <a:extLst>
              <a:ext uri="{FF2B5EF4-FFF2-40B4-BE49-F238E27FC236}">
                <a16:creationId xmlns:a16="http://schemas.microsoft.com/office/drawing/2014/main" id="{CFD8BA79-E0BF-4F03-80FF-7C87E3B91A4F}"/>
              </a:ext>
            </a:extLst>
          </p:cNvPr>
          <p:cNvPicPr>
            <a:picLocks noChangeAspect="1"/>
          </p:cNvPicPr>
          <p:nvPr/>
        </p:nvPicPr>
        <p:blipFill>
          <a:blip r:embed="rId4"/>
          <a:stretch>
            <a:fillRect/>
          </a:stretch>
        </p:blipFill>
        <p:spPr>
          <a:xfrm>
            <a:off x="662473" y="1246667"/>
            <a:ext cx="2268576" cy="3024768"/>
          </a:xfrm>
          <a:prstGeom prst="rect">
            <a:avLst/>
          </a:prstGeom>
          <a:effectLst>
            <a:outerShdw blurRad="50800" dist="38100" dir="2700000" algn="tl" rotWithShape="0">
              <a:prstClr val="black">
                <a:alpha val="40000"/>
              </a:prstClr>
            </a:outerShdw>
          </a:effectLst>
        </p:spPr>
      </p:pic>
      <p:pic>
        <p:nvPicPr>
          <p:cNvPr id="19" name="Afbeelding 18">
            <a:extLst>
              <a:ext uri="{FF2B5EF4-FFF2-40B4-BE49-F238E27FC236}">
                <a16:creationId xmlns:a16="http://schemas.microsoft.com/office/drawing/2014/main" id="{147D3556-38BA-436D-A6DF-4867B1DBB7D4}"/>
              </a:ext>
            </a:extLst>
          </p:cNvPr>
          <p:cNvPicPr>
            <a:picLocks noChangeAspect="1"/>
          </p:cNvPicPr>
          <p:nvPr/>
        </p:nvPicPr>
        <p:blipFill rotWithShape="1">
          <a:blip r:embed="rId5"/>
          <a:srcRect b="8443"/>
          <a:stretch/>
        </p:blipFill>
        <p:spPr>
          <a:xfrm>
            <a:off x="3344510" y="2717276"/>
            <a:ext cx="4432463" cy="2282748"/>
          </a:xfrm>
          <a:prstGeom prst="rect">
            <a:avLst/>
          </a:prstGeom>
          <a:effectLst>
            <a:outerShdw blurRad="50800" dist="38100" dir="2700000" algn="tl" rotWithShape="0">
              <a:prstClr val="black">
                <a:alpha val="40000"/>
              </a:prstClr>
            </a:outerShdw>
          </a:effectLst>
        </p:spPr>
      </p:pic>
      <p:sp>
        <p:nvSpPr>
          <p:cNvPr id="22" name="Google Shape;319;p13">
            <a:extLst>
              <a:ext uri="{FF2B5EF4-FFF2-40B4-BE49-F238E27FC236}">
                <a16:creationId xmlns:a16="http://schemas.microsoft.com/office/drawing/2014/main" id="{C67D2203-65D1-4188-9641-CAF954A58E69}"/>
              </a:ext>
            </a:extLst>
          </p:cNvPr>
          <p:cNvSpPr txBox="1">
            <a:spLocks/>
          </p:cNvSpPr>
          <p:nvPr/>
        </p:nvSpPr>
        <p:spPr>
          <a:xfrm>
            <a:off x="868343" y="4313520"/>
            <a:ext cx="1965779" cy="52305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NL" sz="1000" b="1" dirty="0">
                <a:solidFill>
                  <a:schemeClr val="tx1"/>
                </a:solidFill>
              </a:rPr>
              <a:t>Participant 3</a:t>
            </a:r>
            <a:endParaRPr lang="nl-NL" sz="1000" dirty="0">
              <a:solidFill>
                <a:schemeClr val="tx1"/>
              </a:solidFill>
            </a:endParaRPr>
          </a:p>
          <a:p>
            <a:pPr>
              <a:buClr>
                <a:schemeClr val="dk1"/>
              </a:buClr>
              <a:buSzPts val="1100"/>
            </a:pPr>
            <a:endParaRPr lang="nl-NL" sz="1000" dirty="0">
              <a:solidFill>
                <a:schemeClr val="tx1"/>
              </a:solidFill>
            </a:endParaRPr>
          </a:p>
          <a:p>
            <a:endParaRPr lang="nl-NL" sz="1000" dirty="0">
              <a:solidFill>
                <a:schemeClr val="tx1"/>
              </a:solidFill>
            </a:endParaRPr>
          </a:p>
        </p:txBody>
      </p:sp>
      <p:sp>
        <p:nvSpPr>
          <p:cNvPr id="23" name="Google Shape;319;p13">
            <a:extLst>
              <a:ext uri="{FF2B5EF4-FFF2-40B4-BE49-F238E27FC236}">
                <a16:creationId xmlns:a16="http://schemas.microsoft.com/office/drawing/2014/main" id="{069331A3-C996-4C99-8E3C-6C17C9A2BFEC}"/>
              </a:ext>
            </a:extLst>
          </p:cNvPr>
          <p:cNvSpPr txBox="1">
            <a:spLocks/>
          </p:cNvSpPr>
          <p:nvPr/>
        </p:nvSpPr>
        <p:spPr>
          <a:xfrm>
            <a:off x="4901368" y="4787269"/>
            <a:ext cx="1965779" cy="52305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NL" sz="1000" b="1" dirty="0">
                <a:solidFill>
                  <a:schemeClr val="tx1"/>
                </a:solidFill>
              </a:rPr>
              <a:t>Participant 1</a:t>
            </a:r>
            <a:endParaRPr lang="nl-NL" sz="1000" dirty="0">
              <a:solidFill>
                <a:schemeClr val="tx1"/>
              </a:solidFill>
            </a:endParaRPr>
          </a:p>
          <a:p>
            <a:pPr>
              <a:buClr>
                <a:schemeClr val="dk1"/>
              </a:buClr>
              <a:buSzPts val="1100"/>
            </a:pPr>
            <a:endParaRPr lang="nl-NL" sz="1000" dirty="0">
              <a:solidFill>
                <a:schemeClr val="tx1"/>
              </a:solidFill>
            </a:endParaRPr>
          </a:p>
          <a:p>
            <a:endParaRPr lang="nl-NL" sz="1000" dirty="0">
              <a:solidFill>
                <a:schemeClr val="tx1"/>
              </a:solidFill>
            </a:endParaRPr>
          </a:p>
        </p:txBody>
      </p:sp>
      <p:sp>
        <p:nvSpPr>
          <p:cNvPr id="24" name="Google Shape;319;p13">
            <a:extLst>
              <a:ext uri="{FF2B5EF4-FFF2-40B4-BE49-F238E27FC236}">
                <a16:creationId xmlns:a16="http://schemas.microsoft.com/office/drawing/2014/main" id="{56B1C51D-12B4-4788-951B-0D13EA72A5E1}"/>
              </a:ext>
            </a:extLst>
          </p:cNvPr>
          <p:cNvSpPr txBox="1">
            <a:spLocks/>
          </p:cNvSpPr>
          <p:nvPr/>
        </p:nvSpPr>
        <p:spPr>
          <a:xfrm>
            <a:off x="6072970" y="2455749"/>
            <a:ext cx="1965779" cy="52305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NL" sz="1000" b="1" dirty="0">
                <a:solidFill>
                  <a:schemeClr val="tx1"/>
                </a:solidFill>
              </a:rPr>
              <a:t>Participant 2</a:t>
            </a:r>
            <a:endParaRPr lang="nl-NL" sz="1000" dirty="0">
              <a:solidFill>
                <a:schemeClr val="tx1"/>
              </a:solidFill>
            </a:endParaRPr>
          </a:p>
          <a:p>
            <a:pPr>
              <a:buClr>
                <a:schemeClr val="dk1"/>
              </a:buClr>
              <a:buSzPts val="1100"/>
            </a:pPr>
            <a:endParaRPr lang="nl-NL" sz="1000" dirty="0">
              <a:solidFill>
                <a:schemeClr val="tx1"/>
              </a:solidFill>
            </a:endParaRPr>
          </a:p>
          <a:p>
            <a:endParaRPr lang="nl-NL" sz="1000" dirty="0">
              <a:solidFill>
                <a:schemeClr val="tx1"/>
              </a:solidFill>
            </a:endParaRPr>
          </a:p>
        </p:txBody>
      </p:sp>
    </p:spTree>
    <p:extLst>
      <p:ext uri="{BB962C8B-B14F-4D97-AF65-F5344CB8AC3E}">
        <p14:creationId xmlns:p14="http://schemas.microsoft.com/office/powerpoint/2010/main" val="415490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3"/>
            </a:gs>
            <a:gs pos="100000">
              <a:schemeClr val="accent3"/>
            </a:gs>
          </a:gsLst>
          <a:path path="circle">
            <a:fillToRect r="100000" b="100000"/>
          </a:path>
        </a:gradFill>
        <a:effectLst/>
      </p:bgPr>
    </p:bg>
    <p:spTree>
      <p:nvGrpSpPr>
        <p:cNvPr id="1" name="Shape 332"/>
        <p:cNvGrpSpPr/>
        <p:nvPr/>
      </p:nvGrpSpPr>
      <p:grpSpPr>
        <a:xfrm>
          <a:off x="0" y="0"/>
          <a:ext cx="0" cy="0"/>
          <a:chOff x="0" y="0"/>
          <a:chExt cx="0" cy="0"/>
        </a:xfrm>
      </p:grpSpPr>
      <p:sp>
        <p:nvSpPr>
          <p:cNvPr id="333" name="Google Shape;333;p15"/>
          <p:cNvSpPr txBox="1">
            <a:spLocks noGrp="1"/>
          </p:cNvSpPr>
          <p:nvPr>
            <p:ph type="ctrTitle"/>
          </p:nvPr>
        </p:nvSpPr>
        <p:spPr>
          <a:xfrm>
            <a:off x="2027625" y="1629397"/>
            <a:ext cx="50886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2">
                    <a:lumMod val="75000"/>
                  </a:schemeClr>
                </a:solidFill>
              </a:rPr>
              <a:t>3.</a:t>
            </a:r>
          </a:p>
          <a:p>
            <a:pPr marL="0" lvl="0" indent="0" algn="l" rtl="0">
              <a:spcBef>
                <a:spcPts val="0"/>
              </a:spcBef>
              <a:spcAft>
                <a:spcPts val="0"/>
              </a:spcAft>
              <a:buNone/>
            </a:pPr>
            <a:r>
              <a:rPr lang="en-GB" dirty="0"/>
              <a:t>Traces Collective</a:t>
            </a:r>
          </a:p>
        </p:txBody>
      </p:sp>
      <p:sp>
        <p:nvSpPr>
          <p:cNvPr id="334" name="Google Shape;334;p15"/>
          <p:cNvSpPr txBox="1">
            <a:spLocks noGrp="1"/>
          </p:cNvSpPr>
          <p:nvPr>
            <p:ph type="subTitle" idx="1"/>
          </p:nvPr>
        </p:nvSpPr>
        <p:spPr>
          <a:xfrm>
            <a:off x="2027625" y="2886101"/>
            <a:ext cx="50886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2">
                    <a:lumMod val="75000"/>
                  </a:schemeClr>
                </a:solidFill>
                <a:latin typeface="Muli" panose="00000500000000000000" pitchFamily="2" charset="0"/>
              </a:rPr>
              <a:t>Third Prototype</a:t>
            </a:r>
            <a:endParaRPr dirty="0">
              <a:solidFill>
                <a:schemeClr val="accent2">
                  <a:lumMod val="75000"/>
                </a:schemeClr>
              </a:solidFill>
              <a:latin typeface="Muli" panose="00000500000000000000" pitchFamily="2" charset="0"/>
            </a:endParaRPr>
          </a:p>
        </p:txBody>
      </p:sp>
    </p:spTree>
    <p:extLst>
      <p:ext uri="{BB962C8B-B14F-4D97-AF65-F5344CB8AC3E}">
        <p14:creationId xmlns:p14="http://schemas.microsoft.com/office/powerpoint/2010/main" val="3035375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3"/>
            </a:gs>
            <a:gs pos="100000">
              <a:schemeClr val="accent3"/>
            </a:gs>
          </a:gsLst>
          <a:path path="circle">
            <a:fillToRect r="100000" b="100000"/>
          </a:path>
        </a:gradFill>
        <a:effectLst/>
      </p:bgPr>
    </p:bg>
    <p:spTree>
      <p:nvGrpSpPr>
        <p:cNvPr id="1" name="Shape 315"/>
        <p:cNvGrpSpPr/>
        <p:nvPr/>
      </p:nvGrpSpPr>
      <p:grpSpPr>
        <a:xfrm>
          <a:off x="0" y="0"/>
          <a:ext cx="0" cy="0"/>
          <a:chOff x="0" y="0"/>
          <a:chExt cx="0" cy="0"/>
        </a:xfrm>
      </p:grpSpPr>
      <p:sp>
        <p:nvSpPr>
          <p:cNvPr id="316" name="Google Shape;316;p13"/>
          <p:cNvSpPr txBox="1">
            <a:spLocks noGrp="1"/>
          </p:cNvSpPr>
          <p:nvPr>
            <p:ph type="title"/>
          </p:nvPr>
        </p:nvSpPr>
        <p:spPr>
          <a:xfrm>
            <a:off x="776450" y="402700"/>
            <a:ext cx="3587400" cy="85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solidFill>
                  <a:schemeClr val="accent2">
                    <a:lumMod val="50000"/>
                  </a:schemeClr>
                </a:solidFill>
              </a:rPr>
              <a:t>AI Traces Collective</a:t>
            </a:r>
            <a:endParaRPr sz="2800" dirty="0">
              <a:solidFill>
                <a:schemeClr val="accent2">
                  <a:lumMod val="50000"/>
                </a:schemeClr>
              </a:solidFill>
            </a:endParaRPr>
          </a:p>
        </p:txBody>
      </p:sp>
      <p:sp>
        <p:nvSpPr>
          <p:cNvPr id="319" name="Google Shape;319;p13"/>
          <p:cNvSpPr txBox="1">
            <a:spLocks noGrp="1"/>
          </p:cNvSpPr>
          <p:nvPr>
            <p:ph type="body" idx="2"/>
          </p:nvPr>
        </p:nvSpPr>
        <p:spPr>
          <a:xfrm>
            <a:off x="1282943" y="4568730"/>
            <a:ext cx="6759000" cy="52937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nl-NL" sz="1000" b="1" dirty="0">
                <a:solidFill>
                  <a:schemeClr val="tx1"/>
                </a:solidFill>
              </a:rPr>
              <a:t>FOR REFERENCES</a:t>
            </a:r>
            <a:endParaRPr sz="1000" dirty="0">
              <a:solidFill>
                <a:schemeClr val="tx1"/>
              </a:solidFill>
            </a:endParaRPr>
          </a:p>
          <a:p>
            <a:pPr marL="0" lvl="0" indent="0" algn="l" rtl="0">
              <a:spcBef>
                <a:spcPts val="0"/>
              </a:spcBef>
              <a:spcAft>
                <a:spcPts val="0"/>
              </a:spcAft>
              <a:buClr>
                <a:schemeClr val="dk1"/>
              </a:buClr>
              <a:buSzPts val="1100"/>
              <a:buFont typeface="Arial"/>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p:txBody>
      </p:sp>
      <p:sp>
        <p:nvSpPr>
          <p:cNvPr id="320" name="Google Shape;320;p13"/>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1" name="Tekstvak 10">
            <a:extLst>
              <a:ext uri="{FF2B5EF4-FFF2-40B4-BE49-F238E27FC236}">
                <a16:creationId xmlns:a16="http://schemas.microsoft.com/office/drawing/2014/main" id="{7C635A52-478E-4BA7-8A82-C4812852494C}"/>
              </a:ext>
            </a:extLst>
          </p:cNvPr>
          <p:cNvSpPr txBox="1"/>
          <p:nvPr/>
        </p:nvSpPr>
        <p:spPr>
          <a:xfrm>
            <a:off x="4913968" y="3202946"/>
            <a:ext cx="3389972" cy="738664"/>
          </a:xfrm>
          <a:prstGeom prst="rect">
            <a:avLst/>
          </a:prstGeom>
          <a:noFill/>
        </p:spPr>
        <p:txBody>
          <a:bodyPr wrap="square">
            <a:spAutoFit/>
          </a:bodyPr>
          <a:lstStyle/>
          <a:p>
            <a:pPr algn="ctr"/>
            <a:r>
              <a:rPr lang="en-GB" b="1" dirty="0">
                <a:solidFill>
                  <a:schemeClr val="accent2">
                    <a:lumMod val="75000"/>
                  </a:schemeClr>
                </a:solidFill>
                <a:latin typeface="Muli" panose="00000500000000000000" pitchFamily="2" charset="0"/>
                <a:sym typeface="Montserrat Light"/>
              </a:rPr>
              <a:t>Reflect </a:t>
            </a:r>
            <a:r>
              <a:rPr lang="en-GB" b="1" dirty="0">
                <a:solidFill>
                  <a:schemeClr val="tx1"/>
                </a:solidFill>
                <a:latin typeface="Muli" panose="00000500000000000000" pitchFamily="2" charset="0"/>
                <a:sym typeface="Montserrat Light"/>
              </a:rPr>
              <a:t>on your ride and appreciate what you have experienced and achieved</a:t>
            </a:r>
            <a:endParaRPr lang="nl-NL" b="1" dirty="0">
              <a:solidFill>
                <a:schemeClr val="tx1"/>
              </a:solidFill>
              <a:latin typeface="Muli" panose="00000500000000000000" pitchFamily="2" charset="0"/>
              <a:sym typeface="Montserrat Light"/>
            </a:endParaRPr>
          </a:p>
        </p:txBody>
      </p:sp>
      <p:sp>
        <p:nvSpPr>
          <p:cNvPr id="12" name="Tekstvak 11">
            <a:extLst>
              <a:ext uri="{FF2B5EF4-FFF2-40B4-BE49-F238E27FC236}">
                <a16:creationId xmlns:a16="http://schemas.microsoft.com/office/drawing/2014/main" id="{1A6CF41E-D56C-445C-86FA-9DB9B4A31CC9}"/>
              </a:ext>
            </a:extLst>
          </p:cNvPr>
          <p:cNvSpPr txBox="1"/>
          <p:nvPr/>
        </p:nvSpPr>
        <p:spPr>
          <a:xfrm>
            <a:off x="3232821" y="1935303"/>
            <a:ext cx="2678357" cy="5293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lnSpc>
                <a:spcPct val="120000"/>
              </a:lnSpc>
              <a:spcBef>
                <a:spcPts val="600"/>
              </a:spcBef>
              <a:buClr>
                <a:schemeClr val="dk1"/>
              </a:buClr>
              <a:buSzPts val="1100"/>
              <a:buFont typeface="Montserrat Light"/>
              <a:buNone/>
              <a:defRPr b="1">
                <a:solidFill>
                  <a:schemeClr val="accent2">
                    <a:lumMod val="75000"/>
                  </a:schemeClr>
                </a:solidFill>
                <a:latin typeface="Muli" panose="00000500000000000000" pitchFamily="2" charset="0"/>
                <a:ea typeface="Montserrat Light"/>
                <a:cs typeface="Montserrat Light"/>
              </a:defRPr>
            </a:lvl1pPr>
            <a:lvl2pPr marL="914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2pPr>
            <a:lvl3pPr marL="1371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3pPr>
            <a:lvl4pPr marL="1828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4pPr>
            <a:lvl5pPr marL="22860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5pPr>
            <a:lvl6pPr marL="27432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6pPr>
            <a:lvl7pPr marL="3200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7pPr>
            <a:lvl8pPr marL="3657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8pPr>
            <a:lvl9pPr marL="4114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9pPr>
          </a:lstStyle>
          <a:p>
            <a:r>
              <a:rPr lang="en-GB" dirty="0"/>
              <a:t>Regain </a:t>
            </a:r>
            <a:r>
              <a:rPr lang="en-GB" dirty="0">
                <a:solidFill>
                  <a:schemeClr val="tx1"/>
                </a:solidFill>
              </a:rPr>
              <a:t>a sense of mindfulness after a long day</a:t>
            </a:r>
            <a:endParaRPr lang="nl-NL" dirty="0">
              <a:solidFill>
                <a:schemeClr val="tx1"/>
              </a:solidFill>
            </a:endParaRPr>
          </a:p>
        </p:txBody>
      </p:sp>
      <p:sp>
        <p:nvSpPr>
          <p:cNvPr id="13" name="Tekstvak 12">
            <a:extLst>
              <a:ext uri="{FF2B5EF4-FFF2-40B4-BE49-F238E27FC236}">
                <a16:creationId xmlns:a16="http://schemas.microsoft.com/office/drawing/2014/main" id="{DA2810D7-B3B8-4E3C-81FE-1B50C2A5C21A}"/>
              </a:ext>
            </a:extLst>
          </p:cNvPr>
          <p:cNvSpPr txBox="1"/>
          <p:nvPr/>
        </p:nvSpPr>
        <p:spPr>
          <a:xfrm>
            <a:off x="545998" y="3140476"/>
            <a:ext cx="3817852" cy="93464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lnSpc>
                <a:spcPct val="120000"/>
              </a:lnSpc>
              <a:spcBef>
                <a:spcPts val="600"/>
              </a:spcBef>
              <a:buClr>
                <a:schemeClr val="dk1"/>
              </a:buClr>
              <a:buSzPts val="1100"/>
              <a:buFont typeface="Montserrat Light"/>
              <a:buNone/>
              <a:defRPr b="1">
                <a:solidFill>
                  <a:schemeClr val="accent2">
                    <a:lumMod val="75000"/>
                  </a:schemeClr>
                </a:solidFill>
                <a:latin typeface="Muli" panose="00000500000000000000" pitchFamily="2" charset="0"/>
                <a:ea typeface="Montserrat Light"/>
                <a:cs typeface="Montserrat Light"/>
                <a:sym typeface="Montserrat Light"/>
              </a:defRPr>
            </a:lvl1pPr>
            <a:lvl2pPr marL="914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2pPr>
            <a:lvl3pPr marL="1371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3pPr>
            <a:lvl4pPr marL="1828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4pPr>
            <a:lvl5pPr marL="22860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5pPr>
            <a:lvl6pPr marL="27432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6pPr>
            <a:lvl7pPr marL="3200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7pPr>
            <a:lvl8pPr marL="3657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8pPr>
            <a:lvl9pPr marL="4114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9pPr>
          </a:lstStyle>
          <a:p>
            <a:r>
              <a:rPr lang="en-GB" dirty="0"/>
              <a:t>Visualise </a:t>
            </a:r>
            <a:r>
              <a:rPr lang="en-GB" dirty="0">
                <a:solidFill>
                  <a:schemeClr val="tx1"/>
                </a:solidFill>
              </a:rPr>
              <a:t>your experience on the slopes based on your unique riding style and the route you took</a:t>
            </a:r>
            <a:endParaRPr lang="nl-NL" dirty="0">
              <a:solidFill>
                <a:schemeClr val="tx1"/>
              </a:solidFill>
            </a:endParaRPr>
          </a:p>
        </p:txBody>
      </p:sp>
      <p:pic>
        <p:nvPicPr>
          <p:cNvPr id="14" name="Afbeelding 13" descr="Afbeelding met lamp&#10;&#10;Automatisch gegenereerde beschrijving">
            <a:extLst>
              <a:ext uri="{FF2B5EF4-FFF2-40B4-BE49-F238E27FC236}">
                <a16:creationId xmlns:a16="http://schemas.microsoft.com/office/drawing/2014/main" id="{2B0951D9-4C6B-47E6-9621-A8CB780677F5}"/>
              </a:ext>
            </a:extLst>
          </p:cNvPr>
          <p:cNvPicPr>
            <a:picLocks noChangeAspect="1"/>
          </p:cNvPicPr>
          <p:nvPr/>
        </p:nvPicPr>
        <p:blipFill>
          <a:blip r:embed="rId3"/>
          <a:stretch>
            <a:fillRect/>
          </a:stretch>
        </p:blipFill>
        <p:spPr>
          <a:xfrm>
            <a:off x="4287382" y="1403883"/>
            <a:ext cx="569233" cy="569233"/>
          </a:xfrm>
          <a:prstGeom prst="rect">
            <a:avLst/>
          </a:prstGeom>
        </p:spPr>
      </p:pic>
      <p:pic>
        <p:nvPicPr>
          <p:cNvPr id="17" name="Afbeelding 16">
            <a:extLst>
              <a:ext uri="{FF2B5EF4-FFF2-40B4-BE49-F238E27FC236}">
                <a16:creationId xmlns:a16="http://schemas.microsoft.com/office/drawing/2014/main" id="{51197BF1-0BC5-4D35-9F63-A83909E064F1}"/>
              </a:ext>
            </a:extLst>
          </p:cNvPr>
          <p:cNvPicPr>
            <a:picLocks noChangeAspect="1"/>
          </p:cNvPicPr>
          <p:nvPr/>
        </p:nvPicPr>
        <p:blipFill>
          <a:blip r:embed="rId4"/>
          <a:stretch>
            <a:fillRect/>
          </a:stretch>
        </p:blipFill>
        <p:spPr>
          <a:xfrm>
            <a:off x="6295428" y="2569761"/>
            <a:ext cx="627051" cy="639250"/>
          </a:xfrm>
          <a:prstGeom prst="rect">
            <a:avLst/>
          </a:prstGeom>
        </p:spPr>
      </p:pic>
      <p:pic>
        <p:nvPicPr>
          <p:cNvPr id="19" name="Afbeelding 18" descr="Afbeelding met tekst&#10;&#10;Automatisch gegenereerde beschrijving">
            <a:extLst>
              <a:ext uri="{FF2B5EF4-FFF2-40B4-BE49-F238E27FC236}">
                <a16:creationId xmlns:a16="http://schemas.microsoft.com/office/drawing/2014/main" id="{03212665-4DBB-4EA6-BB2C-1E54216B45E2}"/>
              </a:ext>
            </a:extLst>
          </p:cNvPr>
          <p:cNvPicPr>
            <a:picLocks noChangeAspect="1"/>
          </p:cNvPicPr>
          <p:nvPr/>
        </p:nvPicPr>
        <p:blipFill>
          <a:blip r:embed="rId5"/>
          <a:stretch>
            <a:fillRect/>
          </a:stretch>
        </p:blipFill>
        <p:spPr>
          <a:xfrm>
            <a:off x="2122709" y="2464673"/>
            <a:ext cx="738665" cy="738665"/>
          </a:xfrm>
          <a:prstGeom prst="rect">
            <a:avLst/>
          </a:prstGeom>
        </p:spPr>
      </p:pic>
    </p:spTree>
    <p:extLst>
      <p:ext uri="{BB962C8B-B14F-4D97-AF65-F5344CB8AC3E}">
        <p14:creationId xmlns:p14="http://schemas.microsoft.com/office/powerpoint/2010/main" val="324856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3"/>
            </a:gs>
            <a:gs pos="100000">
              <a:schemeClr val="accent3"/>
            </a:gs>
          </a:gsLst>
          <a:path path="circle">
            <a:fillToRect r="100000" b="100000"/>
          </a:path>
        </a:gradFill>
        <a:effectLst/>
      </p:bgPr>
    </p:bg>
    <p:spTree>
      <p:nvGrpSpPr>
        <p:cNvPr id="1" name="Shape 539"/>
        <p:cNvGrpSpPr/>
        <p:nvPr/>
      </p:nvGrpSpPr>
      <p:grpSpPr>
        <a:xfrm>
          <a:off x="0" y="0"/>
          <a:ext cx="0" cy="0"/>
          <a:chOff x="0" y="0"/>
          <a:chExt cx="0" cy="0"/>
        </a:xfrm>
      </p:grpSpPr>
      <p:sp>
        <p:nvSpPr>
          <p:cNvPr id="540" name="Google Shape;540;p31"/>
          <p:cNvSpPr txBox="1">
            <a:spLocks noGrp="1"/>
          </p:cNvSpPr>
          <p:nvPr>
            <p:ph type="body" idx="4294967295"/>
          </p:nvPr>
        </p:nvSpPr>
        <p:spPr>
          <a:xfrm>
            <a:off x="662474" y="568453"/>
            <a:ext cx="2954172" cy="113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nl-NL" sz="2800" b="1" dirty="0">
                <a:solidFill>
                  <a:schemeClr val="accent2">
                    <a:lumMod val="50000"/>
                  </a:schemeClr>
                </a:solidFill>
                <a:latin typeface="Poppins"/>
                <a:ea typeface="Poppins"/>
                <a:cs typeface="Poppins"/>
                <a:sym typeface="Poppins"/>
              </a:rPr>
              <a:t>How </a:t>
            </a:r>
            <a:r>
              <a:rPr lang="nl-NL" sz="2800" b="1" dirty="0" err="1">
                <a:solidFill>
                  <a:schemeClr val="accent2">
                    <a:lumMod val="50000"/>
                  </a:schemeClr>
                </a:solidFill>
                <a:latin typeface="Poppins"/>
                <a:ea typeface="Poppins"/>
                <a:cs typeface="Poppins"/>
                <a:sym typeface="Poppins"/>
              </a:rPr>
              <a:t>it</a:t>
            </a:r>
            <a:r>
              <a:rPr lang="nl-NL" sz="2800" b="1" dirty="0">
                <a:solidFill>
                  <a:schemeClr val="accent2">
                    <a:lumMod val="50000"/>
                  </a:schemeClr>
                </a:solidFill>
                <a:latin typeface="Poppins"/>
                <a:ea typeface="Poppins"/>
                <a:cs typeface="Poppins"/>
                <a:sym typeface="Poppins"/>
              </a:rPr>
              <a:t> </a:t>
            </a:r>
            <a:r>
              <a:rPr lang="nl-NL" sz="2800" b="1" dirty="0" err="1">
                <a:solidFill>
                  <a:schemeClr val="accent2">
                    <a:lumMod val="50000"/>
                  </a:schemeClr>
                </a:solidFill>
                <a:latin typeface="Poppins"/>
                <a:ea typeface="Poppins"/>
                <a:cs typeface="Poppins"/>
                <a:sym typeface="Poppins"/>
              </a:rPr>
              <a:t>works</a:t>
            </a:r>
            <a:endParaRPr sz="2800" b="1" dirty="0">
              <a:solidFill>
                <a:schemeClr val="accent2">
                  <a:lumMod val="50000"/>
                </a:schemeClr>
              </a:solidFill>
              <a:latin typeface="Poppins"/>
              <a:ea typeface="Poppins"/>
              <a:cs typeface="Poppins"/>
              <a:sym typeface="Poppins"/>
            </a:endParaRPr>
          </a:p>
        </p:txBody>
      </p:sp>
      <p:sp>
        <p:nvSpPr>
          <p:cNvPr id="541" name="Google Shape;541;p31"/>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5" name="Google Shape;318;p13">
            <a:extLst>
              <a:ext uri="{FF2B5EF4-FFF2-40B4-BE49-F238E27FC236}">
                <a16:creationId xmlns:a16="http://schemas.microsoft.com/office/drawing/2014/main" id="{B91A1527-5E92-4A16-8F43-C91BAC6F712D}"/>
              </a:ext>
            </a:extLst>
          </p:cNvPr>
          <p:cNvSpPr txBox="1">
            <a:spLocks/>
          </p:cNvSpPr>
          <p:nvPr/>
        </p:nvSpPr>
        <p:spPr>
          <a:xfrm>
            <a:off x="3511800" y="1367883"/>
            <a:ext cx="2301287" cy="32008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pPr marL="0" indent="0">
              <a:buClr>
                <a:schemeClr val="dk1"/>
              </a:buClr>
              <a:buSzPts val="1100"/>
              <a:buFont typeface="Arial"/>
              <a:buNone/>
            </a:pPr>
            <a:r>
              <a:rPr lang="nl-NL" sz="1400" b="1" dirty="0" err="1">
                <a:solidFill>
                  <a:schemeClr val="accent2">
                    <a:lumMod val="75000"/>
                  </a:schemeClr>
                </a:solidFill>
                <a:latin typeface="Muli" panose="00000500000000000000" pitchFamily="2" charset="0"/>
              </a:rPr>
              <a:t>What</a:t>
            </a:r>
            <a:r>
              <a:rPr lang="nl-NL" sz="1400" b="1" dirty="0">
                <a:solidFill>
                  <a:schemeClr val="accent2">
                    <a:lumMod val="75000"/>
                  </a:schemeClr>
                </a:solidFill>
                <a:latin typeface="Muli" panose="00000500000000000000" pitchFamily="2" charset="0"/>
              </a:rPr>
              <a:t>?</a:t>
            </a:r>
          </a:p>
          <a:p>
            <a:pPr marL="0" indent="0">
              <a:buClr>
                <a:schemeClr val="dk1"/>
              </a:buClr>
              <a:buSzPts val="1100"/>
              <a:buFont typeface="Arial"/>
              <a:buNone/>
            </a:pPr>
            <a:r>
              <a:rPr lang="en-GB" sz="1200" dirty="0">
                <a:latin typeface="Muli" panose="00000500000000000000" pitchFamily="2" charset="0"/>
              </a:rPr>
              <a:t>A visualisation or projection of your experience on the slopes based on the route you took (spatial movement), your riding style and emotional experience (heart rate, perspiration). Light is used to project colours, shapes and movement onto the snow and clothing. </a:t>
            </a:r>
            <a:endParaRPr lang="en-GB" sz="1600" dirty="0">
              <a:latin typeface="Muli" panose="00000500000000000000" pitchFamily="2" charset="0"/>
            </a:endParaRPr>
          </a:p>
        </p:txBody>
      </p:sp>
      <p:sp>
        <p:nvSpPr>
          <p:cNvPr id="6" name="Google Shape;318;p13">
            <a:extLst>
              <a:ext uri="{FF2B5EF4-FFF2-40B4-BE49-F238E27FC236}">
                <a16:creationId xmlns:a16="http://schemas.microsoft.com/office/drawing/2014/main" id="{38F9B031-4729-4499-818B-113AECB907D7}"/>
              </a:ext>
            </a:extLst>
          </p:cNvPr>
          <p:cNvSpPr txBox="1">
            <a:spLocks/>
          </p:cNvSpPr>
          <p:nvPr/>
        </p:nvSpPr>
        <p:spPr>
          <a:xfrm>
            <a:off x="6247175" y="1367883"/>
            <a:ext cx="2301287" cy="32008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pPr marL="0" indent="0">
              <a:buClr>
                <a:schemeClr val="dk1"/>
              </a:buClr>
              <a:buSzPts val="1100"/>
              <a:buFont typeface="Arial"/>
              <a:buNone/>
            </a:pPr>
            <a:r>
              <a:rPr lang="nl-NL" sz="1400" b="1" dirty="0">
                <a:solidFill>
                  <a:schemeClr val="accent2">
                    <a:lumMod val="75000"/>
                  </a:schemeClr>
                </a:solidFill>
                <a:latin typeface="Muli" panose="00000500000000000000" pitchFamily="2" charset="0"/>
              </a:rPr>
              <a:t>How?</a:t>
            </a:r>
            <a:r>
              <a:rPr lang="en-GB" sz="1200" i="1" dirty="0">
                <a:effectLst/>
              </a:rPr>
              <a:t> </a:t>
            </a:r>
          </a:p>
          <a:p>
            <a:pPr marL="0" indent="0">
              <a:buClr>
                <a:schemeClr val="dk1"/>
              </a:buClr>
              <a:buSzPts val="1100"/>
              <a:buFont typeface="Arial"/>
              <a:buNone/>
            </a:pPr>
            <a:r>
              <a:rPr lang="en-GB" sz="1200" dirty="0">
                <a:effectLst/>
                <a:latin typeface="Muli" panose="00000500000000000000" pitchFamily="2" charset="0"/>
              </a:rPr>
              <a:t>We want to collect different types of data and transform them into visuals. At the end of the day riders can either lay on the ground and project their visuals on the ceiling of their rooms or stand outside and project it on the snow in the night. This would allow to share their experience with others throughout interactive storytelling and show </a:t>
            </a:r>
            <a:endParaRPr lang="nl-NL" sz="1400" b="1" dirty="0">
              <a:solidFill>
                <a:schemeClr val="accent2">
                  <a:lumMod val="75000"/>
                </a:schemeClr>
              </a:solidFill>
              <a:latin typeface="Muli" panose="00000500000000000000" pitchFamily="2" charset="0"/>
            </a:endParaRPr>
          </a:p>
        </p:txBody>
      </p:sp>
    </p:spTree>
    <p:extLst>
      <p:ext uri="{BB962C8B-B14F-4D97-AF65-F5344CB8AC3E}">
        <p14:creationId xmlns:p14="http://schemas.microsoft.com/office/powerpoint/2010/main" val="363710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3"/>
            </a:gs>
            <a:gs pos="100000">
              <a:schemeClr val="accent3"/>
            </a:gs>
          </a:gsLst>
          <a:path path="circle">
            <a:fillToRect r="100000" b="100000"/>
          </a:path>
        </a:gradFill>
        <a:effectLst/>
      </p:bgPr>
    </p:bg>
    <p:spTree>
      <p:nvGrpSpPr>
        <p:cNvPr id="1" name="Shape 539"/>
        <p:cNvGrpSpPr/>
        <p:nvPr/>
      </p:nvGrpSpPr>
      <p:grpSpPr>
        <a:xfrm>
          <a:off x="0" y="0"/>
          <a:ext cx="0" cy="0"/>
          <a:chOff x="0" y="0"/>
          <a:chExt cx="0" cy="0"/>
        </a:xfrm>
      </p:grpSpPr>
      <p:sp>
        <p:nvSpPr>
          <p:cNvPr id="540" name="Google Shape;540;p31"/>
          <p:cNvSpPr txBox="1">
            <a:spLocks noGrp="1"/>
          </p:cNvSpPr>
          <p:nvPr>
            <p:ph type="body" idx="4294967295"/>
          </p:nvPr>
        </p:nvSpPr>
        <p:spPr>
          <a:xfrm>
            <a:off x="662473" y="568453"/>
            <a:ext cx="4058817" cy="113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nl-NL" sz="2800" b="1" dirty="0" err="1">
                <a:solidFill>
                  <a:schemeClr val="accent2">
                    <a:lumMod val="50000"/>
                  </a:schemeClr>
                </a:solidFill>
                <a:latin typeface="Poppins"/>
                <a:ea typeface="Poppins"/>
                <a:cs typeface="Poppins"/>
                <a:sym typeface="Poppins"/>
              </a:rPr>
              <a:t>Testing</a:t>
            </a:r>
            <a:r>
              <a:rPr lang="nl-NL" sz="2800" b="1" dirty="0">
                <a:solidFill>
                  <a:schemeClr val="accent2">
                    <a:lumMod val="50000"/>
                  </a:schemeClr>
                </a:solidFill>
                <a:latin typeface="Poppins"/>
                <a:ea typeface="Poppins"/>
                <a:cs typeface="Poppins"/>
                <a:sym typeface="Poppins"/>
              </a:rPr>
              <a:t> </a:t>
            </a:r>
            <a:r>
              <a:rPr lang="nl-NL" sz="2800" b="1" dirty="0" err="1">
                <a:solidFill>
                  <a:schemeClr val="accent2">
                    <a:lumMod val="50000"/>
                  </a:schemeClr>
                </a:solidFill>
                <a:latin typeface="Poppins"/>
                <a:ea typeface="Poppins"/>
                <a:cs typeface="Poppins"/>
                <a:sym typeface="Poppins"/>
              </a:rPr>
              <a:t>the</a:t>
            </a:r>
            <a:r>
              <a:rPr lang="nl-NL" sz="2800" b="1" dirty="0">
                <a:solidFill>
                  <a:schemeClr val="accent2">
                    <a:lumMod val="50000"/>
                  </a:schemeClr>
                </a:solidFill>
                <a:latin typeface="Poppins"/>
                <a:ea typeface="Poppins"/>
                <a:cs typeface="Poppins"/>
                <a:sym typeface="Poppins"/>
              </a:rPr>
              <a:t> prototype</a:t>
            </a:r>
            <a:endParaRPr sz="2800" b="1" dirty="0">
              <a:solidFill>
                <a:schemeClr val="accent2">
                  <a:lumMod val="50000"/>
                </a:schemeClr>
              </a:solidFill>
              <a:latin typeface="Poppins"/>
              <a:ea typeface="Poppins"/>
              <a:cs typeface="Poppins"/>
              <a:sym typeface="Poppins"/>
            </a:endParaRPr>
          </a:p>
        </p:txBody>
      </p:sp>
      <p:sp>
        <p:nvSpPr>
          <p:cNvPr id="541" name="Google Shape;541;p31"/>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955285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6"/>
        <p:cNvGrpSpPr/>
        <p:nvPr/>
      </p:nvGrpSpPr>
      <p:grpSpPr>
        <a:xfrm>
          <a:off x="0" y="0"/>
          <a:ext cx="0" cy="0"/>
          <a:chOff x="0" y="0"/>
          <a:chExt cx="0" cy="0"/>
        </a:xfrm>
      </p:grpSpPr>
      <p:sp>
        <p:nvSpPr>
          <p:cNvPr id="397" name="Google Shape;397;p22"/>
          <p:cNvSpPr txBox="1">
            <a:spLocks noGrp="1"/>
          </p:cNvSpPr>
          <p:nvPr>
            <p:ph type="title"/>
          </p:nvPr>
        </p:nvSpPr>
        <p:spPr>
          <a:xfrm>
            <a:off x="657225" y="7203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b="0">
                <a:solidFill>
                  <a:schemeClr val="lt1"/>
                </a:solidFill>
              </a:rPr>
              <a:t>WANT BIG IMPACT?</a:t>
            </a:r>
            <a:endParaRPr sz="2400" b="0">
              <a:solidFill>
                <a:schemeClr val="lt1"/>
              </a:solidFill>
            </a:endParaRPr>
          </a:p>
          <a:p>
            <a:pPr marL="0" lvl="0" indent="0" algn="l" rtl="0">
              <a:spcBef>
                <a:spcPts val="0"/>
              </a:spcBef>
              <a:spcAft>
                <a:spcPts val="0"/>
              </a:spcAft>
              <a:buNone/>
            </a:pPr>
            <a:r>
              <a:rPr lang="en" sz="2400">
                <a:solidFill>
                  <a:schemeClr val="lt1"/>
                </a:solidFill>
              </a:rPr>
              <a:t>USE BIG IMAGE.</a:t>
            </a:r>
            <a:endParaRPr sz="2400">
              <a:solidFill>
                <a:schemeClr val="lt1"/>
              </a:solidFill>
            </a:endParaRPr>
          </a:p>
        </p:txBody>
      </p:sp>
      <p:sp>
        <p:nvSpPr>
          <p:cNvPr id="398" name="Google Shape;398;p22"/>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8"/>
          <p:cNvSpPr txBox="1">
            <a:spLocks noGrp="1"/>
          </p:cNvSpPr>
          <p:nvPr>
            <p:ph type="title"/>
          </p:nvPr>
        </p:nvSpPr>
        <p:spPr>
          <a:xfrm>
            <a:off x="776450" y="402700"/>
            <a:ext cx="1666500" cy="85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467" name="Google Shape;467;p28"/>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468" name="Google Shape;468;p28"/>
          <p:cNvGrpSpPr/>
          <p:nvPr/>
        </p:nvGrpSpPr>
        <p:grpSpPr>
          <a:xfrm>
            <a:off x="4513729" y="1864926"/>
            <a:ext cx="2480144" cy="1728853"/>
            <a:chOff x="4526679" y="1857800"/>
            <a:chExt cx="2480144" cy="1728853"/>
          </a:xfrm>
        </p:grpSpPr>
        <p:sp>
          <p:nvSpPr>
            <p:cNvPr id="469" name="Google Shape;469;p28"/>
            <p:cNvSpPr/>
            <p:nvPr/>
          </p:nvSpPr>
          <p:spPr>
            <a:xfrm>
              <a:off x="4849302" y="3079475"/>
              <a:ext cx="1958400" cy="13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4526679" y="1857800"/>
              <a:ext cx="2480144" cy="1728853"/>
              <a:chOff x="4526679" y="1857800"/>
              <a:chExt cx="2480144" cy="1728853"/>
            </a:xfrm>
          </p:grpSpPr>
          <p:grpSp>
            <p:nvGrpSpPr>
              <p:cNvPr id="471" name="Google Shape;471;p28"/>
              <p:cNvGrpSpPr/>
              <p:nvPr/>
            </p:nvGrpSpPr>
            <p:grpSpPr>
              <a:xfrm>
                <a:off x="4808316" y="2800065"/>
                <a:ext cx="92400" cy="411825"/>
                <a:chOff x="845575" y="2563700"/>
                <a:chExt cx="92400" cy="411825"/>
              </a:xfrm>
            </p:grpSpPr>
            <p:cxnSp>
              <p:nvCxnSpPr>
                <p:cNvPr id="472" name="Google Shape;472;p28"/>
                <p:cNvCxnSpPr/>
                <p:nvPr/>
              </p:nvCxnSpPr>
              <p:spPr>
                <a:xfrm>
                  <a:off x="891775" y="2616125"/>
                  <a:ext cx="0" cy="359400"/>
                </a:xfrm>
                <a:prstGeom prst="straightConnector1">
                  <a:avLst/>
                </a:prstGeom>
                <a:noFill/>
                <a:ln w="9525" cap="flat" cmpd="sng">
                  <a:solidFill>
                    <a:schemeClr val="dk2"/>
                  </a:solidFill>
                  <a:prstDash val="solid"/>
                  <a:round/>
                  <a:headEnd type="none" w="sm" len="sm"/>
                  <a:tailEnd type="none" w="sm" len="sm"/>
                </a:ln>
              </p:spPr>
            </p:cxnSp>
            <p:sp>
              <p:nvSpPr>
                <p:cNvPr id="473" name="Google Shape;473;p28"/>
                <p:cNvSpPr/>
                <p:nvPr/>
              </p:nvSpPr>
              <p:spPr>
                <a:xfrm>
                  <a:off x="845575" y="2563700"/>
                  <a:ext cx="92400" cy="9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28"/>
              <p:cNvSpPr txBox="1"/>
              <p:nvPr/>
            </p:nvSpPr>
            <p:spPr>
              <a:xfrm>
                <a:off x="4526679" y="3215253"/>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dk2"/>
                    </a:solidFill>
                    <a:latin typeface="Montserrat"/>
                    <a:ea typeface="Montserrat"/>
                    <a:cs typeface="Montserrat"/>
                    <a:sym typeface="Montserrat"/>
                  </a:rPr>
                  <a:t>20XX</a:t>
                </a:r>
                <a:endParaRPr sz="1200" b="1">
                  <a:solidFill>
                    <a:schemeClr val="dk2"/>
                  </a:solidFill>
                  <a:latin typeface="Montserrat"/>
                  <a:ea typeface="Montserrat"/>
                  <a:cs typeface="Montserrat"/>
                  <a:sym typeface="Montserrat"/>
                </a:endParaRPr>
              </a:p>
            </p:txBody>
          </p:sp>
          <p:sp>
            <p:nvSpPr>
              <p:cNvPr id="475" name="Google Shape;475;p28"/>
              <p:cNvSpPr txBox="1"/>
              <p:nvPr/>
            </p:nvSpPr>
            <p:spPr>
              <a:xfrm>
                <a:off x="4753223" y="185780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Vestibulum congue tempus</a:t>
                </a:r>
                <a:endParaRPr sz="8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800" b="1">
                  <a:solidFill>
                    <a:schemeClr val="dk1"/>
                  </a:solidFill>
                  <a:latin typeface="Montserrat"/>
                  <a:ea typeface="Montserrat"/>
                  <a:cs typeface="Montserrat"/>
                  <a:sym typeface="Montserrat"/>
                </a:endParaRPr>
              </a:p>
              <a:p>
                <a:pPr marL="0" lvl="0" indent="0" algn="l" rtl="0">
                  <a:spcBef>
                    <a:spcPts val="0"/>
                  </a:spcBef>
                  <a:spcAft>
                    <a:spcPts val="1600"/>
                  </a:spcAft>
                  <a:buNone/>
                </a:pPr>
                <a:r>
                  <a:rPr lang="en" sz="800">
                    <a:solidFill>
                      <a:schemeClr val="dk1"/>
                    </a:solidFill>
                    <a:latin typeface="Montserrat"/>
                    <a:ea typeface="Montserrat"/>
                    <a:cs typeface="Montserrat"/>
                    <a:sym typeface="Montserrat"/>
                  </a:rPr>
                  <a:t>Lorem ipsum dolor sit amet, consectetur adipiscing elit, sed do eiusmod tempor. Donec facilisis lacus eget mauris.</a:t>
                </a:r>
                <a:endParaRPr sz="800" b="1">
                  <a:solidFill>
                    <a:schemeClr val="dk1"/>
                  </a:solidFill>
                  <a:latin typeface="Montserrat"/>
                  <a:ea typeface="Montserrat"/>
                  <a:cs typeface="Montserrat"/>
                  <a:sym typeface="Montserrat"/>
                </a:endParaRPr>
              </a:p>
            </p:txBody>
          </p:sp>
        </p:grpSp>
      </p:grpSp>
      <p:grpSp>
        <p:nvGrpSpPr>
          <p:cNvPr id="476" name="Google Shape;476;p28"/>
          <p:cNvGrpSpPr/>
          <p:nvPr/>
        </p:nvGrpSpPr>
        <p:grpSpPr>
          <a:xfrm>
            <a:off x="6422860" y="2709722"/>
            <a:ext cx="2721140" cy="1735654"/>
            <a:chOff x="6435810" y="2702596"/>
            <a:chExt cx="2721140" cy="1735654"/>
          </a:xfrm>
        </p:grpSpPr>
        <p:sp>
          <p:nvSpPr>
            <p:cNvPr id="477" name="Google Shape;477;p28"/>
            <p:cNvSpPr/>
            <p:nvPr/>
          </p:nvSpPr>
          <p:spPr>
            <a:xfrm>
              <a:off x="6807650" y="3079475"/>
              <a:ext cx="2349300" cy="13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28"/>
            <p:cNvGrpSpPr/>
            <p:nvPr/>
          </p:nvGrpSpPr>
          <p:grpSpPr>
            <a:xfrm>
              <a:off x="6435810" y="2702596"/>
              <a:ext cx="2494563" cy="1735654"/>
              <a:chOff x="6435810" y="2702596"/>
              <a:chExt cx="2494563" cy="1735654"/>
            </a:xfrm>
          </p:grpSpPr>
          <p:grpSp>
            <p:nvGrpSpPr>
              <p:cNvPr id="479" name="Google Shape;479;p28"/>
              <p:cNvGrpSpPr/>
              <p:nvPr/>
            </p:nvGrpSpPr>
            <p:grpSpPr>
              <a:xfrm rot="10800000">
                <a:off x="6760035" y="3079467"/>
                <a:ext cx="92400" cy="411825"/>
                <a:chOff x="2070100" y="2563700"/>
                <a:chExt cx="92400" cy="411825"/>
              </a:xfrm>
            </p:grpSpPr>
            <p:cxnSp>
              <p:nvCxnSpPr>
                <p:cNvPr id="480" name="Google Shape;480;p28"/>
                <p:cNvCxnSpPr/>
                <p:nvPr/>
              </p:nvCxnSpPr>
              <p:spPr>
                <a:xfrm>
                  <a:off x="2116300" y="2616125"/>
                  <a:ext cx="0" cy="359400"/>
                </a:xfrm>
                <a:prstGeom prst="straightConnector1">
                  <a:avLst/>
                </a:prstGeom>
                <a:noFill/>
                <a:ln w="9525" cap="flat" cmpd="sng">
                  <a:solidFill>
                    <a:schemeClr val="dk1"/>
                  </a:solidFill>
                  <a:prstDash val="solid"/>
                  <a:round/>
                  <a:headEnd type="none" w="sm" len="sm"/>
                  <a:tailEnd type="none" w="sm" len="sm"/>
                </a:ln>
              </p:spPr>
            </p:cxnSp>
            <p:sp>
              <p:nvSpPr>
                <p:cNvPr id="481" name="Google Shape;481;p28"/>
                <p:cNvSpPr/>
                <p:nvPr/>
              </p:nvSpPr>
              <p:spPr>
                <a:xfrm>
                  <a:off x="2070100" y="2563700"/>
                  <a:ext cx="92400" cy="9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28"/>
              <p:cNvSpPr txBox="1"/>
              <p:nvPr/>
            </p:nvSpPr>
            <p:spPr>
              <a:xfrm>
                <a:off x="6435810"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dk1"/>
                    </a:solidFill>
                    <a:latin typeface="Montserrat"/>
                    <a:ea typeface="Montserrat"/>
                    <a:cs typeface="Montserrat"/>
                    <a:sym typeface="Montserrat"/>
                  </a:rPr>
                  <a:t>20XX</a:t>
                </a:r>
                <a:endParaRPr sz="1200" b="1">
                  <a:solidFill>
                    <a:schemeClr val="dk1"/>
                  </a:solidFill>
                  <a:latin typeface="Montserrat"/>
                  <a:ea typeface="Montserrat"/>
                  <a:cs typeface="Montserrat"/>
                  <a:sym typeface="Montserrat"/>
                </a:endParaRPr>
              </a:p>
            </p:txBody>
          </p:sp>
          <p:sp>
            <p:nvSpPr>
              <p:cNvPr id="483" name="Google Shape;483;p28"/>
              <p:cNvSpPr txBox="1"/>
              <p:nvPr/>
            </p:nvSpPr>
            <p:spPr>
              <a:xfrm>
                <a:off x="6676773" y="349445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Vestibulum congue tempus</a:t>
                </a:r>
                <a:endParaRPr sz="8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800" b="1">
                  <a:solidFill>
                    <a:schemeClr val="dk1"/>
                  </a:solidFill>
                  <a:latin typeface="Montserrat"/>
                  <a:ea typeface="Montserrat"/>
                  <a:cs typeface="Montserrat"/>
                  <a:sym typeface="Montserrat"/>
                </a:endParaRPr>
              </a:p>
              <a:p>
                <a:pPr marL="0" lvl="0" indent="0" algn="l" rtl="0">
                  <a:spcBef>
                    <a:spcPts val="0"/>
                  </a:spcBef>
                  <a:spcAft>
                    <a:spcPts val="1600"/>
                  </a:spcAft>
                  <a:buNone/>
                </a:pPr>
                <a:r>
                  <a:rPr lang="en" sz="800">
                    <a:solidFill>
                      <a:schemeClr val="dk1"/>
                    </a:solidFill>
                    <a:latin typeface="Montserrat"/>
                    <a:ea typeface="Montserrat"/>
                    <a:cs typeface="Montserrat"/>
                    <a:sym typeface="Montserrat"/>
                  </a:rPr>
                  <a:t>Lorem ipsum dolor sit amet, consectetur adipiscing elit, sed do eiusmod tempor. Donec facilisis lacus eget mauris.</a:t>
                </a:r>
                <a:endParaRPr sz="800" b="1">
                  <a:solidFill>
                    <a:schemeClr val="dk1"/>
                  </a:solidFill>
                  <a:latin typeface="Montserrat"/>
                  <a:ea typeface="Montserrat"/>
                  <a:cs typeface="Montserrat"/>
                  <a:sym typeface="Montserrat"/>
                </a:endParaRPr>
              </a:p>
            </p:txBody>
          </p:sp>
        </p:grpSp>
      </p:grpSp>
      <p:grpSp>
        <p:nvGrpSpPr>
          <p:cNvPr id="484" name="Google Shape;484;p28"/>
          <p:cNvGrpSpPr/>
          <p:nvPr/>
        </p:nvGrpSpPr>
        <p:grpSpPr>
          <a:xfrm>
            <a:off x="483041" y="1864926"/>
            <a:ext cx="2580731" cy="1728863"/>
            <a:chOff x="495991" y="1857800"/>
            <a:chExt cx="2580731" cy="1728863"/>
          </a:xfrm>
        </p:grpSpPr>
        <p:sp>
          <p:nvSpPr>
            <p:cNvPr id="485" name="Google Shape;485;p28"/>
            <p:cNvSpPr/>
            <p:nvPr/>
          </p:nvSpPr>
          <p:spPr>
            <a:xfrm>
              <a:off x="932600" y="3079475"/>
              <a:ext cx="1958400" cy="1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28"/>
            <p:cNvGrpSpPr/>
            <p:nvPr/>
          </p:nvGrpSpPr>
          <p:grpSpPr>
            <a:xfrm>
              <a:off x="495991" y="1857800"/>
              <a:ext cx="2580731" cy="1728863"/>
              <a:chOff x="495991" y="1857800"/>
              <a:chExt cx="2580731" cy="1728863"/>
            </a:xfrm>
          </p:grpSpPr>
          <p:sp>
            <p:nvSpPr>
              <p:cNvPr id="487" name="Google Shape;487;p28"/>
              <p:cNvSpPr txBox="1"/>
              <p:nvPr/>
            </p:nvSpPr>
            <p:spPr>
              <a:xfrm>
                <a:off x="495991" y="3215263"/>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accent6"/>
                    </a:solidFill>
                    <a:latin typeface="Montserrat"/>
                    <a:ea typeface="Montserrat"/>
                    <a:cs typeface="Montserrat"/>
                    <a:sym typeface="Montserrat"/>
                  </a:rPr>
                  <a:t>20XX</a:t>
                </a:r>
                <a:endParaRPr sz="1200" b="1">
                  <a:solidFill>
                    <a:schemeClr val="accent6"/>
                  </a:solidFill>
                  <a:latin typeface="Montserrat"/>
                  <a:ea typeface="Montserrat"/>
                  <a:cs typeface="Montserrat"/>
                  <a:sym typeface="Montserrat"/>
                </a:endParaRPr>
              </a:p>
            </p:txBody>
          </p:sp>
          <p:grpSp>
            <p:nvGrpSpPr>
              <p:cNvPr id="488" name="Google Shape;488;p28"/>
              <p:cNvGrpSpPr/>
              <p:nvPr/>
            </p:nvGrpSpPr>
            <p:grpSpPr>
              <a:xfrm>
                <a:off x="881025" y="2800065"/>
                <a:ext cx="92400" cy="411825"/>
                <a:chOff x="845575" y="2563700"/>
                <a:chExt cx="92400" cy="411825"/>
              </a:xfrm>
            </p:grpSpPr>
            <p:cxnSp>
              <p:nvCxnSpPr>
                <p:cNvPr id="489" name="Google Shape;489;p28"/>
                <p:cNvCxnSpPr/>
                <p:nvPr/>
              </p:nvCxnSpPr>
              <p:spPr>
                <a:xfrm>
                  <a:off x="891775" y="2616125"/>
                  <a:ext cx="0" cy="359400"/>
                </a:xfrm>
                <a:prstGeom prst="straightConnector1">
                  <a:avLst/>
                </a:prstGeom>
                <a:noFill/>
                <a:ln w="9525" cap="flat" cmpd="sng">
                  <a:solidFill>
                    <a:schemeClr val="accent6"/>
                  </a:solidFill>
                  <a:prstDash val="solid"/>
                  <a:round/>
                  <a:headEnd type="none" w="sm" len="sm"/>
                  <a:tailEnd type="none" w="sm" len="sm"/>
                </a:ln>
              </p:spPr>
            </p:cxnSp>
            <p:sp>
              <p:nvSpPr>
                <p:cNvPr id="490" name="Google Shape;490;p28"/>
                <p:cNvSpPr/>
                <p:nvPr/>
              </p:nvSpPr>
              <p:spPr>
                <a:xfrm>
                  <a:off x="845575" y="2563700"/>
                  <a:ext cx="92400" cy="9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28"/>
              <p:cNvSpPr txBox="1"/>
              <p:nvPr/>
            </p:nvSpPr>
            <p:spPr>
              <a:xfrm>
                <a:off x="823122" y="185780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Vestibulum congue tempus</a:t>
                </a:r>
                <a:endParaRPr sz="8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800" b="1">
                  <a:solidFill>
                    <a:schemeClr val="dk1"/>
                  </a:solidFill>
                  <a:latin typeface="Montserrat"/>
                  <a:ea typeface="Montserrat"/>
                  <a:cs typeface="Montserrat"/>
                  <a:sym typeface="Montserrat"/>
                </a:endParaRPr>
              </a:p>
              <a:p>
                <a:pPr marL="0" lvl="0" indent="0" algn="l" rtl="0">
                  <a:spcBef>
                    <a:spcPts val="0"/>
                  </a:spcBef>
                  <a:spcAft>
                    <a:spcPts val="1600"/>
                  </a:spcAft>
                  <a:buNone/>
                </a:pPr>
                <a:r>
                  <a:rPr lang="en" sz="800">
                    <a:solidFill>
                      <a:schemeClr val="dk1"/>
                    </a:solidFill>
                    <a:latin typeface="Montserrat"/>
                    <a:ea typeface="Montserrat"/>
                    <a:cs typeface="Montserrat"/>
                    <a:sym typeface="Montserrat"/>
                  </a:rPr>
                  <a:t>Lorem ipsum dolor sit amet, consectetur adipiscing elit, sed do eiusmod tempor. Donec facilisis lacus eget mauris.</a:t>
                </a:r>
                <a:endParaRPr sz="800" b="1">
                  <a:solidFill>
                    <a:schemeClr val="dk1"/>
                  </a:solidFill>
                  <a:latin typeface="Montserrat"/>
                  <a:ea typeface="Montserrat"/>
                  <a:cs typeface="Montserrat"/>
                  <a:sym typeface="Montserrat"/>
                </a:endParaRPr>
              </a:p>
            </p:txBody>
          </p:sp>
        </p:grpSp>
      </p:grpSp>
      <p:grpSp>
        <p:nvGrpSpPr>
          <p:cNvPr id="492" name="Google Shape;492;p28"/>
          <p:cNvGrpSpPr/>
          <p:nvPr/>
        </p:nvGrpSpPr>
        <p:grpSpPr>
          <a:xfrm>
            <a:off x="2512645" y="2709722"/>
            <a:ext cx="2501355" cy="1735654"/>
            <a:chOff x="2525595" y="2702596"/>
            <a:chExt cx="2501355" cy="1735654"/>
          </a:xfrm>
        </p:grpSpPr>
        <p:sp>
          <p:nvSpPr>
            <p:cNvPr id="493" name="Google Shape;493;p28"/>
            <p:cNvSpPr/>
            <p:nvPr/>
          </p:nvSpPr>
          <p:spPr>
            <a:xfrm>
              <a:off x="2890952" y="3079475"/>
              <a:ext cx="1958400" cy="13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28"/>
            <p:cNvGrpSpPr/>
            <p:nvPr/>
          </p:nvGrpSpPr>
          <p:grpSpPr>
            <a:xfrm>
              <a:off x="2525595" y="2702596"/>
              <a:ext cx="2501355" cy="1735654"/>
              <a:chOff x="2525595" y="2702596"/>
              <a:chExt cx="2501355" cy="1735654"/>
            </a:xfrm>
          </p:grpSpPr>
          <p:sp>
            <p:nvSpPr>
              <p:cNvPr id="495" name="Google Shape;495;p28"/>
              <p:cNvSpPr txBox="1"/>
              <p:nvPr/>
            </p:nvSpPr>
            <p:spPr>
              <a:xfrm>
                <a:off x="2525595"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accent1"/>
                    </a:solidFill>
                    <a:latin typeface="Montserrat"/>
                    <a:ea typeface="Montserrat"/>
                    <a:cs typeface="Montserrat"/>
                    <a:sym typeface="Montserrat"/>
                  </a:rPr>
                  <a:t>20XX</a:t>
                </a:r>
                <a:endParaRPr sz="1200" b="1">
                  <a:solidFill>
                    <a:schemeClr val="accent1"/>
                  </a:solidFill>
                  <a:latin typeface="Montserrat"/>
                  <a:ea typeface="Montserrat"/>
                  <a:cs typeface="Montserrat"/>
                  <a:sym typeface="Montserrat"/>
                </a:endParaRPr>
              </a:p>
            </p:txBody>
          </p:sp>
          <p:grpSp>
            <p:nvGrpSpPr>
              <p:cNvPr id="496" name="Google Shape;496;p28"/>
              <p:cNvGrpSpPr/>
              <p:nvPr/>
            </p:nvGrpSpPr>
            <p:grpSpPr>
              <a:xfrm rot="10800000">
                <a:off x="2849073" y="3079467"/>
                <a:ext cx="92400" cy="411825"/>
                <a:chOff x="2070100" y="2563700"/>
                <a:chExt cx="92400" cy="411825"/>
              </a:xfrm>
            </p:grpSpPr>
            <p:cxnSp>
              <p:nvCxnSpPr>
                <p:cNvPr id="497" name="Google Shape;497;p28"/>
                <p:cNvCxnSpPr/>
                <p:nvPr/>
              </p:nvCxnSpPr>
              <p:spPr>
                <a:xfrm>
                  <a:off x="2116300" y="2616125"/>
                  <a:ext cx="0" cy="359400"/>
                </a:xfrm>
                <a:prstGeom prst="straightConnector1">
                  <a:avLst/>
                </a:prstGeom>
                <a:noFill/>
                <a:ln w="9525" cap="flat" cmpd="sng">
                  <a:solidFill>
                    <a:schemeClr val="accent1"/>
                  </a:solidFill>
                  <a:prstDash val="solid"/>
                  <a:round/>
                  <a:headEnd type="none" w="sm" len="sm"/>
                  <a:tailEnd type="none" w="sm" len="sm"/>
                </a:ln>
              </p:spPr>
            </p:cxnSp>
            <p:sp>
              <p:nvSpPr>
                <p:cNvPr id="498" name="Google Shape;498;p28"/>
                <p:cNvSpPr/>
                <p:nvPr/>
              </p:nvSpPr>
              <p:spPr>
                <a:xfrm>
                  <a:off x="2070100" y="2563700"/>
                  <a:ext cx="92400" cy="9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8"/>
              <p:cNvSpPr txBox="1"/>
              <p:nvPr/>
            </p:nvSpPr>
            <p:spPr>
              <a:xfrm>
                <a:off x="2773350" y="349445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Vestibulum congue tempus</a:t>
                </a:r>
                <a:endParaRPr sz="8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800" b="1">
                  <a:solidFill>
                    <a:schemeClr val="dk1"/>
                  </a:solidFill>
                  <a:latin typeface="Montserrat"/>
                  <a:ea typeface="Montserrat"/>
                  <a:cs typeface="Montserrat"/>
                  <a:sym typeface="Montserrat"/>
                </a:endParaRPr>
              </a:p>
              <a:p>
                <a:pPr marL="0" lvl="0" indent="0" algn="l" rtl="0">
                  <a:spcBef>
                    <a:spcPts val="0"/>
                  </a:spcBef>
                  <a:spcAft>
                    <a:spcPts val="1600"/>
                  </a:spcAft>
                  <a:buNone/>
                </a:pPr>
                <a:r>
                  <a:rPr lang="en" sz="800">
                    <a:solidFill>
                      <a:schemeClr val="dk1"/>
                    </a:solidFill>
                    <a:latin typeface="Montserrat"/>
                    <a:ea typeface="Montserrat"/>
                    <a:cs typeface="Montserrat"/>
                    <a:sym typeface="Montserrat"/>
                  </a:rPr>
                  <a:t>Lorem ipsum dolor sit amet, consectetur adipiscing elit, sed do eiusmod tempor. Donec facilisis lacus eget mauris.</a:t>
                </a:r>
                <a:endParaRPr sz="800" b="1">
                  <a:solidFill>
                    <a:schemeClr val="dk1"/>
                  </a:solidFill>
                  <a:latin typeface="Montserrat"/>
                  <a:ea typeface="Montserrat"/>
                  <a:cs typeface="Montserrat"/>
                  <a:sym typeface="Montserrat"/>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4"/>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577" name="Google Shape;577;p34"/>
          <p:cNvSpPr txBox="1">
            <a:spLocks noGrp="1"/>
          </p:cNvSpPr>
          <p:nvPr>
            <p:ph type="ctrTitle" idx="4294967295"/>
          </p:nvPr>
        </p:nvSpPr>
        <p:spPr>
          <a:xfrm>
            <a:off x="1313736" y="1167942"/>
            <a:ext cx="4725000" cy="86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accent2"/>
                </a:solidFill>
              </a:rPr>
              <a:t>THANKS!</a:t>
            </a:r>
            <a:endParaRPr sz="7200">
              <a:solidFill>
                <a:schemeClr val="accent2"/>
              </a:solidFill>
            </a:endParaRPr>
          </a:p>
        </p:txBody>
      </p:sp>
      <p:sp>
        <p:nvSpPr>
          <p:cNvPr id="578" name="Google Shape;578;p34"/>
          <p:cNvSpPr txBox="1">
            <a:spLocks noGrp="1"/>
          </p:cNvSpPr>
          <p:nvPr>
            <p:ph type="subTitle" idx="4294967295"/>
          </p:nvPr>
        </p:nvSpPr>
        <p:spPr>
          <a:xfrm>
            <a:off x="1356746" y="2229002"/>
            <a:ext cx="4725000" cy="2341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latin typeface="Montserrat"/>
                <a:ea typeface="Montserrat"/>
                <a:cs typeface="Montserrat"/>
                <a:sym typeface="Montserrat"/>
              </a:rPr>
              <a:t>Any questions?</a:t>
            </a:r>
            <a:endParaRPr b="1">
              <a:latin typeface="Montserrat"/>
              <a:ea typeface="Montserrat"/>
              <a:cs typeface="Montserrat"/>
              <a:sym typeface="Montserrat"/>
            </a:endParaRPr>
          </a:p>
          <a:p>
            <a:pPr marL="0" lvl="0" indent="0" algn="l" rtl="0">
              <a:spcBef>
                <a:spcPts val="600"/>
              </a:spcBef>
              <a:spcAft>
                <a:spcPts val="0"/>
              </a:spcAft>
              <a:buClr>
                <a:schemeClr val="dk1"/>
              </a:buClr>
              <a:buSzPts val="1100"/>
              <a:buFont typeface="Arial"/>
              <a:buNone/>
            </a:pPr>
            <a:r>
              <a:rPr lang="en"/>
              <a:t>You can find me at:</a:t>
            </a:r>
            <a:endParaRPr/>
          </a:p>
          <a:p>
            <a:pPr marL="457200" lvl="0" indent="-355600" algn="l" rtl="0">
              <a:spcBef>
                <a:spcPts val="600"/>
              </a:spcBef>
              <a:spcAft>
                <a:spcPts val="0"/>
              </a:spcAft>
              <a:buSzPts val="2000"/>
              <a:buChar char="❑"/>
            </a:pPr>
            <a:r>
              <a:rPr lang="en"/>
              <a:t>@username</a:t>
            </a:r>
            <a:endParaRPr/>
          </a:p>
          <a:p>
            <a:pPr marL="457200" lvl="0" indent="-355600" algn="l" rtl="0">
              <a:spcBef>
                <a:spcPts val="0"/>
              </a:spcBef>
              <a:spcAft>
                <a:spcPts val="0"/>
              </a:spcAft>
              <a:buSzPts val="2000"/>
              <a:buChar char="❑"/>
            </a:pPr>
            <a:r>
              <a:rPr lang="en"/>
              <a:t>user@mail.me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4"/>
          <p:cNvSpPr txBox="1">
            <a:spLocks noGrp="1"/>
          </p:cNvSpPr>
          <p:nvPr>
            <p:ph type="title"/>
          </p:nvPr>
        </p:nvSpPr>
        <p:spPr>
          <a:xfrm>
            <a:off x="776450" y="402700"/>
            <a:ext cx="3587400" cy="85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771" name="Google Shape;771;p44"/>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772" name="Google Shape;772;p44"/>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773" name="Google Shape;773;p44"/>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Imani Jackson</a:t>
            </a:r>
            <a:br>
              <a:rPr lang="en">
                <a:latin typeface="Montserrat"/>
                <a:ea typeface="Montserrat"/>
                <a:cs typeface="Montserrat"/>
                <a:sym typeface="Montserrat"/>
              </a:rPr>
            </a:br>
            <a:r>
              <a:rPr lang="en" sz="800">
                <a:solidFill>
                  <a:schemeClr val="dk2"/>
                </a:solidFill>
                <a:latin typeface="Montserrat"/>
                <a:ea typeface="Montserrat"/>
                <a:cs typeface="Montserrat"/>
                <a:sym typeface="Montserrat"/>
              </a:rPr>
              <a:t>JOB TITLE</a:t>
            </a:r>
            <a:endParaRPr sz="800">
              <a:solidFill>
                <a:schemeClr val="dk2"/>
              </a:solidFill>
              <a:latin typeface="Montserrat"/>
              <a:ea typeface="Montserrat"/>
              <a:cs typeface="Montserrat"/>
              <a:sym typeface="Montserrat"/>
            </a:endParaRPr>
          </a:p>
          <a:p>
            <a:pPr marL="0" lvl="0" indent="0" algn="ctr" rtl="0">
              <a:spcBef>
                <a:spcPts val="400"/>
              </a:spcBef>
              <a:spcAft>
                <a:spcPts val="0"/>
              </a:spcAft>
              <a:buNone/>
            </a:pPr>
            <a:r>
              <a:rPr lang="en" sz="900">
                <a:solidFill>
                  <a:schemeClr val="dk2"/>
                </a:solidFill>
                <a:latin typeface="Montserrat"/>
                <a:ea typeface="Montserrat"/>
                <a:cs typeface="Montserrat"/>
                <a:sym typeface="Montserrat"/>
              </a:rPr>
              <a:t>Blue is the colour of the clear sky and the deep sea</a:t>
            </a:r>
            <a:endParaRPr>
              <a:latin typeface="Montserrat"/>
              <a:ea typeface="Montserrat"/>
              <a:cs typeface="Montserrat"/>
              <a:sym typeface="Montserrat"/>
            </a:endParaRPr>
          </a:p>
          <a:p>
            <a:pPr marL="0" lvl="0" indent="0" algn="ctr" rtl="0">
              <a:spcBef>
                <a:spcPts val="400"/>
              </a:spcBef>
              <a:spcAft>
                <a:spcPts val="400"/>
              </a:spcAft>
              <a:buNone/>
            </a:pPr>
            <a:endParaRPr>
              <a:latin typeface="Montserrat"/>
              <a:ea typeface="Montserrat"/>
              <a:cs typeface="Montserrat"/>
              <a:sym typeface="Montserrat"/>
            </a:endParaRPr>
          </a:p>
        </p:txBody>
      </p:sp>
      <p:pic>
        <p:nvPicPr>
          <p:cNvPr id="774" name="Google Shape;774;p44"/>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775" name="Google Shape;775;p44"/>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Marcos Galán</a:t>
            </a:r>
            <a:br>
              <a:rPr lang="en">
                <a:latin typeface="Montserrat"/>
                <a:ea typeface="Montserrat"/>
                <a:cs typeface="Montserrat"/>
                <a:sym typeface="Montserrat"/>
              </a:rPr>
            </a:br>
            <a:r>
              <a:rPr lang="en" sz="800">
                <a:solidFill>
                  <a:schemeClr val="dk2"/>
                </a:solidFill>
                <a:latin typeface="Montserrat"/>
                <a:ea typeface="Montserrat"/>
                <a:cs typeface="Montserrat"/>
                <a:sym typeface="Montserrat"/>
              </a:rPr>
              <a:t>JOB TITLE</a:t>
            </a:r>
            <a:endParaRPr sz="800">
              <a:solidFill>
                <a:schemeClr val="dk2"/>
              </a:solidFill>
              <a:latin typeface="Montserrat"/>
              <a:ea typeface="Montserrat"/>
              <a:cs typeface="Montserrat"/>
              <a:sym typeface="Montserrat"/>
            </a:endParaRPr>
          </a:p>
          <a:p>
            <a:pPr marL="0" lvl="0" indent="0" algn="ctr" rtl="0">
              <a:spcBef>
                <a:spcPts val="400"/>
              </a:spcBef>
              <a:spcAft>
                <a:spcPts val="0"/>
              </a:spcAft>
              <a:buNone/>
            </a:pPr>
            <a:r>
              <a:rPr lang="en" sz="900">
                <a:solidFill>
                  <a:schemeClr val="dk2"/>
                </a:solidFill>
                <a:latin typeface="Montserrat"/>
                <a:ea typeface="Montserrat"/>
                <a:cs typeface="Montserrat"/>
                <a:sym typeface="Montserrat"/>
              </a:rPr>
              <a:t>Blue is the colour of the clear sky and the deep sea</a:t>
            </a:r>
            <a:endParaRPr>
              <a:latin typeface="Montserrat"/>
              <a:ea typeface="Montserrat"/>
              <a:cs typeface="Montserrat"/>
              <a:sym typeface="Montserrat"/>
            </a:endParaRPr>
          </a:p>
          <a:p>
            <a:pPr marL="0" lvl="0" indent="0" algn="ctr" rtl="0">
              <a:spcBef>
                <a:spcPts val="400"/>
              </a:spcBef>
              <a:spcAft>
                <a:spcPts val="400"/>
              </a:spcAft>
              <a:buNone/>
            </a:pPr>
            <a:endParaRPr>
              <a:latin typeface="Montserrat"/>
              <a:ea typeface="Montserrat"/>
              <a:cs typeface="Montserrat"/>
              <a:sym typeface="Montserrat"/>
            </a:endParaRPr>
          </a:p>
        </p:txBody>
      </p:sp>
      <p:pic>
        <p:nvPicPr>
          <p:cNvPr id="776" name="Google Shape;776;p44"/>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777" name="Google Shape;777;p44"/>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Ixchel Valdía</a:t>
            </a:r>
            <a:br>
              <a:rPr lang="en">
                <a:latin typeface="Montserrat"/>
                <a:ea typeface="Montserrat"/>
                <a:cs typeface="Montserrat"/>
                <a:sym typeface="Montserrat"/>
              </a:rPr>
            </a:br>
            <a:r>
              <a:rPr lang="en" sz="800">
                <a:solidFill>
                  <a:schemeClr val="dk2"/>
                </a:solidFill>
                <a:latin typeface="Montserrat"/>
                <a:ea typeface="Montserrat"/>
                <a:cs typeface="Montserrat"/>
                <a:sym typeface="Montserrat"/>
              </a:rPr>
              <a:t>JOB TITLE</a:t>
            </a:r>
            <a:endParaRPr sz="800">
              <a:solidFill>
                <a:schemeClr val="dk2"/>
              </a:solidFill>
              <a:latin typeface="Montserrat"/>
              <a:ea typeface="Montserrat"/>
              <a:cs typeface="Montserrat"/>
              <a:sym typeface="Montserrat"/>
            </a:endParaRPr>
          </a:p>
          <a:p>
            <a:pPr marL="0" lvl="0" indent="0" algn="ctr" rtl="0">
              <a:spcBef>
                <a:spcPts val="400"/>
              </a:spcBef>
              <a:spcAft>
                <a:spcPts val="0"/>
              </a:spcAft>
              <a:buNone/>
            </a:pPr>
            <a:r>
              <a:rPr lang="en" sz="900">
                <a:solidFill>
                  <a:schemeClr val="dk2"/>
                </a:solidFill>
                <a:latin typeface="Montserrat"/>
                <a:ea typeface="Montserrat"/>
                <a:cs typeface="Montserrat"/>
                <a:sym typeface="Montserrat"/>
              </a:rPr>
              <a:t>Blue is the colour of the clear sky and the deep sea</a:t>
            </a:r>
            <a:endParaRPr>
              <a:latin typeface="Montserrat"/>
              <a:ea typeface="Montserrat"/>
              <a:cs typeface="Montserrat"/>
              <a:sym typeface="Montserrat"/>
            </a:endParaRPr>
          </a:p>
          <a:p>
            <a:pPr marL="0" lvl="0" indent="0" algn="ctr" rtl="0">
              <a:spcBef>
                <a:spcPts val="400"/>
              </a:spcBef>
              <a:spcAft>
                <a:spcPts val="400"/>
              </a:spcAft>
              <a:buNone/>
            </a:pPr>
            <a:endParaRPr>
              <a:latin typeface="Montserrat"/>
              <a:ea typeface="Montserrat"/>
              <a:cs typeface="Montserrat"/>
              <a:sym typeface="Montserrat"/>
            </a:endParaRPr>
          </a:p>
        </p:txBody>
      </p:sp>
      <p:pic>
        <p:nvPicPr>
          <p:cNvPr id="778" name="Google Shape;778;p44"/>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779" name="Google Shape;779;p44"/>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Nils Årud</a:t>
            </a:r>
            <a:br>
              <a:rPr lang="en">
                <a:latin typeface="Montserrat"/>
                <a:ea typeface="Montserrat"/>
                <a:cs typeface="Montserrat"/>
                <a:sym typeface="Montserrat"/>
              </a:rPr>
            </a:br>
            <a:r>
              <a:rPr lang="en" sz="800">
                <a:solidFill>
                  <a:schemeClr val="dk2"/>
                </a:solidFill>
                <a:latin typeface="Montserrat"/>
                <a:ea typeface="Montserrat"/>
                <a:cs typeface="Montserrat"/>
                <a:sym typeface="Montserrat"/>
              </a:rPr>
              <a:t>JOB TITLE</a:t>
            </a:r>
            <a:endParaRPr sz="800">
              <a:solidFill>
                <a:schemeClr val="dk2"/>
              </a:solidFill>
              <a:latin typeface="Montserrat"/>
              <a:ea typeface="Montserrat"/>
              <a:cs typeface="Montserrat"/>
              <a:sym typeface="Montserrat"/>
            </a:endParaRPr>
          </a:p>
          <a:p>
            <a:pPr marL="0" lvl="0" indent="0" algn="ctr" rtl="0">
              <a:spcBef>
                <a:spcPts val="400"/>
              </a:spcBef>
              <a:spcAft>
                <a:spcPts val="0"/>
              </a:spcAft>
              <a:buNone/>
            </a:pPr>
            <a:r>
              <a:rPr lang="en" sz="900">
                <a:solidFill>
                  <a:schemeClr val="dk2"/>
                </a:solidFill>
                <a:latin typeface="Montserrat"/>
                <a:ea typeface="Montserrat"/>
                <a:cs typeface="Montserrat"/>
                <a:sym typeface="Montserrat"/>
              </a:rPr>
              <a:t>Blue is the colour of the clear sky and the deep sea</a:t>
            </a:r>
            <a:endParaRPr>
              <a:latin typeface="Montserrat"/>
              <a:ea typeface="Montserrat"/>
              <a:cs typeface="Montserrat"/>
              <a:sym typeface="Montserrat"/>
            </a:endParaRPr>
          </a:p>
          <a:p>
            <a:pPr marL="0" lvl="0" indent="0" algn="ctr" rtl="0">
              <a:spcBef>
                <a:spcPts val="400"/>
              </a:spcBef>
              <a:spcAft>
                <a:spcPts val="400"/>
              </a:spcAft>
              <a:buNone/>
            </a:pP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rgbClr val="FF6600"/>
            </a:gs>
            <a:gs pos="100000">
              <a:srgbClr val="FF6600"/>
            </a:gs>
          </a:gsLst>
          <a:path path="circle">
            <a:fillToRect r="100000" b="100000"/>
          </a:path>
        </a:gradFill>
        <a:effectLst/>
      </p:bgPr>
    </p:bg>
    <p:spTree>
      <p:nvGrpSpPr>
        <p:cNvPr id="1" name="Shape 324"/>
        <p:cNvGrpSpPr/>
        <p:nvPr/>
      </p:nvGrpSpPr>
      <p:grpSpPr>
        <a:xfrm>
          <a:off x="0" y="0"/>
          <a:ext cx="0" cy="0"/>
          <a:chOff x="0" y="0"/>
          <a:chExt cx="0" cy="0"/>
        </a:xfrm>
      </p:grpSpPr>
      <p:sp>
        <p:nvSpPr>
          <p:cNvPr id="325" name="Google Shape;325;p14"/>
          <p:cNvSpPr txBox="1">
            <a:spLocks noGrp="1"/>
          </p:cNvSpPr>
          <p:nvPr>
            <p:ph type="ctrTitle" idx="4294967295"/>
          </p:nvPr>
        </p:nvSpPr>
        <p:spPr>
          <a:xfrm>
            <a:off x="1313736" y="1167942"/>
            <a:ext cx="4725000" cy="86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dirty="0">
                <a:solidFill>
                  <a:schemeClr val="accent2">
                    <a:lumMod val="50000"/>
                  </a:schemeClr>
                </a:solidFill>
              </a:rPr>
              <a:t>Our process</a:t>
            </a:r>
            <a:endParaRPr sz="6000" dirty="0">
              <a:solidFill>
                <a:schemeClr val="accent2">
                  <a:lumMod val="50000"/>
                </a:schemeClr>
              </a:solidFill>
            </a:endParaRPr>
          </a:p>
        </p:txBody>
      </p:sp>
      <p:sp>
        <p:nvSpPr>
          <p:cNvPr id="326" name="Google Shape;326;p14"/>
          <p:cNvSpPr txBox="1">
            <a:spLocks noGrp="1"/>
          </p:cNvSpPr>
          <p:nvPr>
            <p:ph type="subTitle" idx="4294967295"/>
          </p:nvPr>
        </p:nvSpPr>
        <p:spPr>
          <a:xfrm>
            <a:off x="1356746" y="2229002"/>
            <a:ext cx="4725000" cy="2341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nl-NL" b="1" dirty="0" err="1">
                <a:latin typeface="Montserrat"/>
                <a:sym typeface="Montserrat"/>
              </a:rPr>
              <a:t>What</a:t>
            </a:r>
            <a:r>
              <a:rPr lang="nl-NL" b="1" dirty="0">
                <a:latin typeface="Montserrat"/>
                <a:sym typeface="Montserrat"/>
              </a:rPr>
              <a:t> have we been up </a:t>
            </a:r>
            <a:r>
              <a:rPr lang="nl-NL" b="1" dirty="0" err="1">
                <a:latin typeface="Montserrat"/>
                <a:sym typeface="Montserrat"/>
              </a:rPr>
              <a:t>to</a:t>
            </a:r>
            <a:r>
              <a:rPr lang="nl-NL" b="1" dirty="0">
                <a:latin typeface="Montserrat"/>
                <a:sym typeface="Montserrat"/>
              </a:rPr>
              <a:t>?</a:t>
            </a:r>
            <a:endParaRPr b="1" dirty="0"/>
          </a:p>
        </p:txBody>
      </p:sp>
      <p:sp>
        <p:nvSpPr>
          <p:cNvPr id="328" name="Google Shape;328;p14"/>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7"/>
          <p:cNvSpPr txBox="1">
            <a:spLocks noGrp="1"/>
          </p:cNvSpPr>
          <p:nvPr>
            <p:ph type="body" idx="1"/>
          </p:nvPr>
        </p:nvSpPr>
        <p:spPr>
          <a:xfrm>
            <a:off x="6248575" y="16501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600"/>
              </a:spcBef>
              <a:spcAft>
                <a:spcPts val="0"/>
              </a:spcAft>
              <a:buSzPts val="900"/>
              <a:buChar char="❑"/>
            </a:pPr>
            <a:r>
              <a:rPr lang="en" sz="900"/>
              <a:t>Change fill color and opacity.</a:t>
            </a:r>
            <a:endParaRPr sz="900"/>
          </a:p>
          <a:p>
            <a:pPr marL="457200" lvl="0" indent="-285750" algn="l" rtl="0">
              <a:spcBef>
                <a:spcPts val="60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882" name="Google Shape;882;p47"/>
          <p:cNvGrpSpPr/>
          <p:nvPr/>
        </p:nvGrpSpPr>
        <p:grpSpPr>
          <a:xfrm>
            <a:off x="358968" y="342338"/>
            <a:ext cx="347107" cy="438984"/>
            <a:chOff x="584925" y="238125"/>
            <a:chExt cx="415200" cy="525100"/>
          </a:xfrm>
        </p:grpSpPr>
        <p:sp>
          <p:nvSpPr>
            <p:cNvPr id="883" name="Google Shape;883;p47"/>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7"/>
          <p:cNvGrpSpPr/>
          <p:nvPr/>
        </p:nvGrpSpPr>
        <p:grpSpPr>
          <a:xfrm>
            <a:off x="910227" y="406125"/>
            <a:ext cx="371623" cy="309362"/>
            <a:chOff x="1244325" y="314425"/>
            <a:chExt cx="444525" cy="370050"/>
          </a:xfrm>
        </p:grpSpPr>
        <p:sp>
          <p:nvSpPr>
            <p:cNvPr id="890" name="Google Shape;890;p47"/>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47"/>
          <p:cNvGrpSpPr/>
          <p:nvPr/>
        </p:nvGrpSpPr>
        <p:grpSpPr>
          <a:xfrm>
            <a:off x="1481925" y="404599"/>
            <a:ext cx="355300" cy="312413"/>
            <a:chOff x="1928175" y="312600"/>
            <a:chExt cx="425000" cy="373700"/>
          </a:xfrm>
        </p:grpSpPr>
        <p:sp>
          <p:nvSpPr>
            <p:cNvPr id="893" name="Google Shape;893;p47"/>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47"/>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47"/>
          <p:cNvGrpSpPr/>
          <p:nvPr/>
        </p:nvGrpSpPr>
        <p:grpSpPr>
          <a:xfrm>
            <a:off x="3145963" y="388276"/>
            <a:ext cx="408386" cy="345080"/>
            <a:chOff x="3918650" y="293075"/>
            <a:chExt cx="488500" cy="412775"/>
          </a:xfrm>
        </p:grpSpPr>
        <p:sp>
          <p:nvSpPr>
            <p:cNvPr id="898" name="Google Shape;898;p47"/>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47"/>
          <p:cNvGrpSpPr/>
          <p:nvPr/>
        </p:nvGrpSpPr>
        <p:grpSpPr>
          <a:xfrm>
            <a:off x="3745730" y="362235"/>
            <a:ext cx="335905" cy="397142"/>
            <a:chOff x="4636075" y="261925"/>
            <a:chExt cx="401800" cy="475050"/>
          </a:xfrm>
        </p:grpSpPr>
        <p:sp>
          <p:nvSpPr>
            <p:cNvPr id="902" name="Google Shape;902;p47"/>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47"/>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47"/>
          <p:cNvGrpSpPr/>
          <p:nvPr/>
        </p:nvGrpSpPr>
        <p:grpSpPr>
          <a:xfrm>
            <a:off x="4872282" y="395424"/>
            <a:ext cx="336908" cy="330262"/>
            <a:chOff x="5983625" y="301625"/>
            <a:chExt cx="403000" cy="395050"/>
          </a:xfrm>
        </p:grpSpPr>
        <p:sp>
          <p:nvSpPr>
            <p:cNvPr id="908" name="Google Shape;908;p47"/>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47"/>
          <p:cNvGrpSpPr/>
          <p:nvPr/>
        </p:nvGrpSpPr>
        <p:grpSpPr>
          <a:xfrm>
            <a:off x="5438358" y="392853"/>
            <a:ext cx="331808" cy="331307"/>
            <a:chOff x="6660750" y="298550"/>
            <a:chExt cx="396900" cy="396300"/>
          </a:xfrm>
        </p:grpSpPr>
        <p:sp>
          <p:nvSpPr>
            <p:cNvPr id="929" name="Google Shape;929;p47"/>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47"/>
          <p:cNvGrpSpPr/>
          <p:nvPr/>
        </p:nvGrpSpPr>
        <p:grpSpPr>
          <a:xfrm>
            <a:off x="358968" y="914538"/>
            <a:ext cx="347107" cy="420111"/>
            <a:chOff x="584925" y="922575"/>
            <a:chExt cx="415200" cy="502525"/>
          </a:xfrm>
        </p:grpSpPr>
        <p:sp>
          <p:nvSpPr>
            <p:cNvPr id="932" name="Google Shape;932;p47"/>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7"/>
          <p:cNvGrpSpPr/>
          <p:nvPr/>
        </p:nvGrpSpPr>
        <p:grpSpPr>
          <a:xfrm>
            <a:off x="912275" y="904841"/>
            <a:ext cx="367547" cy="437980"/>
            <a:chOff x="1246775" y="910975"/>
            <a:chExt cx="439650" cy="523900"/>
          </a:xfrm>
        </p:grpSpPr>
        <p:sp>
          <p:nvSpPr>
            <p:cNvPr id="936" name="Google Shape;936;p47"/>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47"/>
          <p:cNvGrpSpPr/>
          <p:nvPr/>
        </p:nvGrpSpPr>
        <p:grpSpPr>
          <a:xfrm>
            <a:off x="1480400" y="975274"/>
            <a:ext cx="358351" cy="298118"/>
            <a:chOff x="1926350" y="995225"/>
            <a:chExt cx="428650" cy="356600"/>
          </a:xfrm>
        </p:grpSpPr>
        <p:sp>
          <p:nvSpPr>
            <p:cNvPr id="940" name="Google Shape;940;p47"/>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47"/>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47"/>
          <p:cNvGrpSpPr/>
          <p:nvPr/>
        </p:nvGrpSpPr>
        <p:grpSpPr>
          <a:xfrm>
            <a:off x="4302631" y="952827"/>
            <a:ext cx="349155" cy="349657"/>
            <a:chOff x="5302225" y="968375"/>
            <a:chExt cx="417650" cy="418250"/>
          </a:xfrm>
        </p:grpSpPr>
        <p:sp>
          <p:nvSpPr>
            <p:cNvPr id="949" name="Google Shape;949;p47"/>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47"/>
          <p:cNvGrpSpPr/>
          <p:nvPr/>
        </p:nvGrpSpPr>
        <p:grpSpPr>
          <a:xfrm>
            <a:off x="4824295" y="913514"/>
            <a:ext cx="432881" cy="421637"/>
            <a:chOff x="5926225" y="921350"/>
            <a:chExt cx="517800" cy="504350"/>
          </a:xfrm>
        </p:grpSpPr>
        <p:sp>
          <p:nvSpPr>
            <p:cNvPr id="952" name="Google Shape;952;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47"/>
          <p:cNvGrpSpPr/>
          <p:nvPr/>
        </p:nvGrpSpPr>
        <p:grpSpPr>
          <a:xfrm>
            <a:off x="5402118" y="921686"/>
            <a:ext cx="404290" cy="405314"/>
            <a:chOff x="6617400" y="931125"/>
            <a:chExt cx="483600" cy="484825"/>
          </a:xfrm>
        </p:grpSpPr>
        <p:sp>
          <p:nvSpPr>
            <p:cNvPr id="955" name="Google Shape;955;p47"/>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7"/>
          <p:cNvGrpSpPr/>
          <p:nvPr/>
        </p:nvGrpSpPr>
        <p:grpSpPr>
          <a:xfrm>
            <a:off x="337525" y="1551048"/>
            <a:ext cx="389994" cy="273623"/>
            <a:chOff x="559275" y="1683950"/>
            <a:chExt cx="466500" cy="327300"/>
          </a:xfrm>
        </p:grpSpPr>
        <p:sp>
          <p:nvSpPr>
            <p:cNvPr id="958" name="Google Shape;958;p47"/>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7"/>
          <p:cNvGrpSpPr/>
          <p:nvPr/>
        </p:nvGrpSpPr>
        <p:grpSpPr>
          <a:xfrm>
            <a:off x="901052" y="1496958"/>
            <a:ext cx="389994" cy="381822"/>
            <a:chOff x="1233350" y="1619250"/>
            <a:chExt cx="466500" cy="456725"/>
          </a:xfrm>
        </p:grpSpPr>
        <p:sp>
          <p:nvSpPr>
            <p:cNvPr id="961" name="Google Shape;961;p47"/>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47"/>
          <p:cNvGrpSpPr/>
          <p:nvPr/>
        </p:nvGrpSpPr>
        <p:grpSpPr>
          <a:xfrm>
            <a:off x="1476826" y="1505109"/>
            <a:ext cx="365499" cy="365499"/>
            <a:chOff x="1922075" y="1629000"/>
            <a:chExt cx="437200" cy="437200"/>
          </a:xfrm>
        </p:grpSpPr>
        <p:sp>
          <p:nvSpPr>
            <p:cNvPr id="966" name="Google Shape;966;p4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7"/>
          <p:cNvGrpSpPr/>
          <p:nvPr/>
        </p:nvGrpSpPr>
        <p:grpSpPr>
          <a:xfrm>
            <a:off x="2038827" y="1503584"/>
            <a:ext cx="368551" cy="368551"/>
            <a:chOff x="2594325" y="1627175"/>
            <a:chExt cx="440850" cy="440850"/>
          </a:xfrm>
        </p:grpSpPr>
        <p:sp>
          <p:nvSpPr>
            <p:cNvPr id="969" name="Google Shape;969;p4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7"/>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47"/>
          <p:cNvGrpSpPr/>
          <p:nvPr/>
        </p:nvGrpSpPr>
        <p:grpSpPr>
          <a:xfrm>
            <a:off x="3200595" y="1476017"/>
            <a:ext cx="299121" cy="423685"/>
            <a:chOff x="3984000" y="1594200"/>
            <a:chExt cx="357800" cy="506800"/>
          </a:xfrm>
        </p:grpSpPr>
        <p:sp>
          <p:nvSpPr>
            <p:cNvPr id="974" name="Google Shape;974;p47"/>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47"/>
          <p:cNvGrpSpPr/>
          <p:nvPr/>
        </p:nvGrpSpPr>
        <p:grpSpPr>
          <a:xfrm>
            <a:off x="3716637" y="1566869"/>
            <a:ext cx="394090" cy="241980"/>
            <a:chOff x="4601275" y="1702875"/>
            <a:chExt cx="471400" cy="289450"/>
          </a:xfrm>
        </p:grpSpPr>
        <p:sp>
          <p:nvSpPr>
            <p:cNvPr id="977" name="Google Shape;977;p47"/>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7"/>
          <p:cNvGrpSpPr/>
          <p:nvPr/>
        </p:nvGrpSpPr>
        <p:grpSpPr>
          <a:xfrm>
            <a:off x="4299057" y="1507659"/>
            <a:ext cx="356303" cy="360400"/>
            <a:chOff x="5297950" y="1632050"/>
            <a:chExt cx="426200" cy="431100"/>
          </a:xfrm>
        </p:grpSpPr>
        <p:sp>
          <p:nvSpPr>
            <p:cNvPr id="983" name="Google Shape;983;p47"/>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7"/>
          <p:cNvGrpSpPr/>
          <p:nvPr/>
        </p:nvGrpSpPr>
        <p:grpSpPr>
          <a:xfrm>
            <a:off x="4861560" y="1496958"/>
            <a:ext cx="358351" cy="381822"/>
            <a:chOff x="5970800" y="1619250"/>
            <a:chExt cx="428650" cy="456725"/>
          </a:xfrm>
        </p:grpSpPr>
        <p:sp>
          <p:nvSpPr>
            <p:cNvPr id="986" name="Google Shape;986;p47"/>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7"/>
          <p:cNvGrpSpPr/>
          <p:nvPr/>
        </p:nvGrpSpPr>
        <p:grpSpPr>
          <a:xfrm>
            <a:off x="5408764" y="1492360"/>
            <a:ext cx="401719" cy="366502"/>
            <a:chOff x="6625350" y="1613750"/>
            <a:chExt cx="480525" cy="438400"/>
          </a:xfrm>
        </p:grpSpPr>
        <p:sp>
          <p:nvSpPr>
            <p:cNvPr id="992" name="Google Shape;992;p47"/>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7"/>
          <p:cNvGrpSpPr/>
          <p:nvPr/>
        </p:nvGrpSpPr>
        <p:grpSpPr>
          <a:xfrm>
            <a:off x="380913" y="2088554"/>
            <a:ext cx="303217" cy="325685"/>
            <a:chOff x="611175" y="2326900"/>
            <a:chExt cx="362700" cy="389575"/>
          </a:xfrm>
        </p:grpSpPr>
        <p:sp>
          <p:nvSpPr>
            <p:cNvPr id="998" name="Google Shape;998;p47"/>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47"/>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 name="Google Shape;1005;p47"/>
          <p:cNvGrpSpPr/>
          <p:nvPr/>
        </p:nvGrpSpPr>
        <p:grpSpPr>
          <a:xfrm>
            <a:off x="2701378" y="2036492"/>
            <a:ext cx="170502" cy="425733"/>
            <a:chOff x="3386850" y="2264625"/>
            <a:chExt cx="203950" cy="509250"/>
          </a:xfrm>
        </p:grpSpPr>
        <p:sp>
          <p:nvSpPr>
            <p:cNvPr id="1006" name="Google Shape;1006;p47"/>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7"/>
          <p:cNvGrpSpPr/>
          <p:nvPr/>
        </p:nvGrpSpPr>
        <p:grpSpPr>
          <a:xfrm>
            <a:off x="3843751" y="2090602"/>
            <a:ext cx="139863" cy="317513"/>
            <a:chOff x="4753325" y="2329350"/>
            <a:chExt cx="167300" cy="379800"/>
          </a:xfrm>
        </p:grpSpPr>
        <p:sp>
          <p:nvSpPr>
            <p:cNvPr id="1009" name="Google Shape;1009;p47"/>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7"/>
          <p:cNvGrpSpPr/>
          <p:nvPr/>
        </p:nvGrpSpPr>
        <p:grpSpPr>
          <a:xfrm>
            <a:off x="3277654" y="2038519"/>
            <a:ext cx="145004" cy="421658"/>
            <a:chOff x="4076175" y="2267050"/>
            <a:chExt cx="173450" cy="504375"/>
          </a:xfrm>
        </p:grpSpPr>
        <p:sp>
          <p:nvSpPr>
            <p:cNvPr id="1012" name="Google Shape;1012;p47"/>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47"/>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47"/>
          <p:cNvGrpSpPr/>
          <p:nvPr/>
        </p:nvGrpSpPr>
        <p:grpSpPr>
          <a:xfrm>
            <a:off x="4865134" y="2089056"/>
            <a:ext cx="351204" cy="324661"/>
            <a:chOff x="5975075" y="2327500"/>
            <a:chExt cx="420100" cy="388350"/>
          </a:xfrm>
        </p:grpSpPr>
        <p:sp>
          <p:nvSpPr>
            <p:cNvPr id="1016" name="Google Shape;1016;p4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7"/>
          <p:cNvGrpSpPr/>
          <p:nvPr/>
        </p:nvGrpSpPr>
        <p:grpSpPr>
          <a:xfrm>
            <a:off x="5496544" y="2079358"/>
            <a:ext cx="215437" cy="351204"/>
            <a:chOff x="6730350" y="2315900"/>
            <a:chExt cx="257700" cy="420100"/>
          </a:xfrm>
        </p:grpSpPr>
        <p:sp>
          <p:nvSpPr>
            <p:cNvPr id="1019" name="Google Shape;1019;p4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47"/>
          <p:cNvGrpSpPr/>
          <p:nvPr/>
        </p:nvGrpSpPr>
        <p:grpSpPr>
          <a:xfrm>
            <a:off x="477889" y="2615840"/>
            <a:ext cx="109265" cy="398166"/>
            <a:chOff x="727175" y="2957625"/>
            <a:chExt cx="130700" cy="476275"/>
          </a:xfrm>
        </p:grpSpPr>
        <p:sp>
          <p:nvSpPr>
            <p:cNvPr id="1025" name="Google Shape;1025;p47"/>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7"/>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7"/>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47"/>
          <p:cNvGrpSpPr/>
          <p:nvPr/>
        </p:nvGrpSpPr>
        <p:grpSpPr>
          <a:xfrm>
            <a:off x="2029631" y="2628589"/>
            <a:ext cx="386943" cy="372647"/>
            <a:chOff x="2583325" y="2972875"/>
            <a:chExt cx="462850" cy="445750"/>
          </a:xfrm>
        </p:grpSpPr>
        <p:sp>
          <p:nvSpPr>
            <p:cNvPr id="1030" name="Google Shape;1030;p47"/>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7"/>
          <p:cNvGrpSpPr/>
          <p:nvPr/>
        </p:nvGrpSpPr>
        <p:grpSpPr>
          <a:xfrm>
            <a:off x="2579886" y="2684246"/>
            <a:ext cx="413486" cy="261355"/>
            <a:chOff x="3241525" y="3039450"/>
            <a:chExt cx="494600" cy="312625"/>
          </a:xfrm>
        </p:grpSpPr>
        <p:sp>
          <p:nvSpPr>
            <p:cNvPr id="1033" name="Google Shape;1033;p47"/>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 name="Google Shape;1035;p47"/>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7"/>
          <p:cNvGrpSpPr/>
          <p:nvPr/>
        </p:nvGrpSpPr>
        <p:grpSpPr>
          <a:xfrm>
            <a:off x="4263318" y="2656679"/>
            <a:ext cx="427781" cy="316489"/>
            <a:chOff x="5255200" y="3006475"/>
            <a:chExt cx="511700" cy="378575"/>
          </a:xfrm>
        </p:grpSpPr>
        <p:sp>
          <p:nvSpPr>
            <p:cNvPr id="1037" name="Google Shape;1037;p47"/>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47"/>
          <p:cNvGrpSpPr/>
          <p:nvPr/>
        </p:nvGrpSpPr>
        <p:grpSpPr>
          <a:xfrm>
            <a:off x="3177104" y="2638308"/>
            <a:ext cx="346104" cy="353231"/>
            <a:chOff x="3955900" y="2984500"/>
            <a:chExt cx="414000" cy="422525"/>
          </a:xfrm>
        </p:grpSpPr>
        <p:sp>
          <p:nvSpPr>
            <p:cNvPr id="1040" name="Google Shape;1040;p47"/>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47"/>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47"/>
          <p:cNvGrpSpPr/>
          <p:nvPr/>
        </p:nvGrpSpPr>
        <p:grpSpPr>
          <a:xfrm>
            <a:off x="5472049" y="2633187"/>
            <a:ext cx="264427" cy="375719"/>
            <a:chOff x="6701050" y="2978375"/>
            <a:chExt cx="316300" cy="449425"/>
          </a:xfrm>
        </p:grpSpPr>
        <p:sp>
          <p:nvSpPr>
            <p:cNvPr id="1046" name="Google Shape;1046;p47"/>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47"/>
          <p:cNvGrpSpPr/>
          <p:nvPr/>
        </p:nvGrpSpPr>
        <p:grpSpPr>
          <a:xfrm>
            <a:off x="907677" y="3251848"/>
            <a:ext cx="376743" cy="253204"/>
            <a:chOff x="1241275" y="3718400"/>
            <a:chExt cx="450650" cy="302875"/>
          </a:xfrm>
        </p:grpSpPr>
        <p:sp>
          <p:nvSpPr>
            <p:cNvPr id="1049" name="Google Shape;1049;p47"/>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47"/>
          <p:cNvGrpSpPr/>
          <p:nvPr/>
        </p:nvGrpSpPr>
        <p:grpSpPr>
          <a:xfrm>
            <a:off x="1476324" y="3232453"/>
            <a:ext cx="366502" cy="292496"/>
            <a:chOff x="1921475" y="3695200"/>
            <a:chExt cx="438400" cy="349875"/>
          </a:xfrm>
        </p:grpSpPr>
        <p:sp>
          <p:nvSpPr>
            <p:cNvPr id="1054" name="Google Shape;1054;p47"/>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47"/>
          <p:cNvGrpSpPr/>
          <p:nvPr/>
        </p:nvGrpSpPr>
        <p:grpSpPr>
          <a:xfrm>
            <a:off x="2043425" y="3227855"/>
            <a:ext cx="359355" cy="301190"/>
            <a:chOff x="2599825" y="3689700"/>
            <a:chExt cx="429850" cy="360275"/>
          </a:xfrm>
        </p:grpSpPr>
        <p:sp>
          <p:nvSpPr>
            <p:cNvPr id="1058" name="Google Shape;1058;p47"/>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7"/>
          <p:cNvGrpSpPr/>
          <p:nvPr/>
        </p:nvGrpSpPr>
        <p:grpSpPr>
          <a:xfrm>
            <a:off x="2624299" y="3196714"/>
            <a:ext cx="324661" cy="338956"/>
            <a:chOff x="3294650" y="3652450"/>
            <a:chExt cx="388350" cy="405450"/>
          </a:xfrm>
        </p:grpSpPr>
        <p:sp>
          <p:nvSpPr>
            <p:cNvPr id="1061" name="Google Shape;1061;p4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7"/>
          <p:cNvGrpSpPr/>
          <p:nvPr/>
        </p:nvGrpSpPr>
        <p:grpSpPr>
          <a:xfrm>
            <a:off x="3160781" y="3239601"/>
            <a:ext cx="378750" cy="277698"/>
            <a:chOff x="3936375" y="3703750"/>
            <a:chExt cx="453050" cy="332175"/>
          </a:xfrm>
        </p:grpSpPr>
        <p:sp>
          <p:nvSpPr>
            <p:cNvPr id="1065" name="Google Shape;1065;p47"/>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7"/>
          <p:cNvGrpSpPr/>
          <p:nvPr/>
        </p:nvGrpSpPr>
        <p:grpSpPr>
          <a:xfrm>
            <a:off x="3724307" y="3239601"/>
            <a:ext cx="378750" cy="277698"/>
            <a:chOff x="4610450" y="3703750"/>
            <a:chExt cx="453050" cy="332175"/>
          </a:xfrm>
        </p:grpSpPr>
        <p:sp>
          <p:nvSpPr>
            <p:cNvPr id="1071" name="Google Shape;1071;p4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47"/>
          <p:cNvGrpSpPr/>
          <p:nvPr/>
        </p:nvGrpSpPr>
        <p:grpSpPr>
          <a:xfrm>
            <a:off x="4301106" y="3211532"/>
            <a:ext cx="352207" cy="333836"/>
            <a:chOff x="5300400" y="3670175"/>
            <a:chExt cx="421300" cy="399325"/>
          </a:xfrm>
        </p:grpSpPr>
        <p:sp>
          <p:nvSpPr>
            <p:cNvPr id="1074" name="Google Shape;1074;p47"/>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47"/>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47"/>
          <p:cNvGrpSpPr/>
          <p:nvPr/>
        </p:nvGrpSpPr>
        <p:grpSpPr>
          <a:xfrm>
            <a:off x="5433259" y="3207435"/>
            <a:ext cx="342008" cy="342029"/>
            <a:chOff x="6654650" y="3665275"/>
            <a:chExt cx="409100" cy="409125"/>
          </a:xfrm>
        </p:grpSpPr>
        <p:sp>
          <p:nvSpPr>
            <p:cNvPr id="1081" name="Google Shape;1081;p4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7"/>
          <p:cNvGrpSpPr/>
          <p:nvPr/>
        </p:nvGrpSpPr>
        <p:grpSpPr>
          <a:xfrm>
            <a:off x="347223" y="3756667"/>
            <a:ext cx="370599" cy="370620"/>
            <a:chOff x="570875" y="4322250"/>
            <a:chExt cx="443300" cy="443325"/>
          </a:xfrm>
        </p:grpSpPr>
        <p:sp>
          <p:nvSpPr>
            <p:cNvPr id="1084" name="Google Shape;1084;p4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47"/>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47"/>
          <p:cNvGrpSpPr/>
          <p:nvPr/>
        </p:nvGrpSpPr>
        <p:grpSpPr>
          <a:xfrm>
            <a:off x="1524812" y="3729120"/>
            <a:ext cx="269526" cy="425712"/>
            <a:chOff x="1979475" y="4289300"/>
            <a:chExt cx="322400" cy="509225"/>
          </a:xfrm>
        </p:grpSpPr>
        <p:sp>
          <p:nvSpPr>
            <p:cNvPr id="1090" name="Google Shape;1090;p47"/>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7"/>
          <p:cNvGrpSpPr/>
          <p:nvPr/>
        </p:nvGrpSpPr>
        <p:grpSpPr>
          <a:xfrm>
            <a:off x="2064346" y="3734722"/>
            <a:ext cx="318014" cy="414510"/>
            <a:chOff x="2624850" y="4296000"/>
            <a:chExt cx="380400" cy="495825"/>
          </a:xfrm>
        </p:grpSpPr>
        <p:sp>
          <p:nvSpPr>
            <p:cNvPr id="1094" name="Google Shape;1094;p47"/>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47"/>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7"/>
          <p:cNvGrpSpPr/>
          <p:nvPr/>
        </p:nvGrpSpPr>
        <p:grpSpPr>
          <a:xfrm>
            <a:off x="4280686" y="3775560"/>
            <a:ext cx="393045" cy="332833"/>
            <a:chOff x="5275975" y="4344850"/>
            <a:chExt cx="470150" cy="398125"/>
          </a:xfrm>
        </p:grpSpPr>
        <p:sp>
          <p:nvSpPr>
            <p:cNvPr id="1101" name="Google Shape;1101;p47"/>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47"/>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47"/>
          <p:cNvGrpSpPr/>
          <p:nvPr/>
        </p:nvGrpSpPr>
        <p:grpSpPr>
          <a:xfrm>
            <a:off x="5423039" y="3748516"/>
            <a:ext cx="362448" cy="386922"/>
            <a:chOff x="6642425" y="4312500"/>
            <a:chExt cx="433550" cy="462825"/>
          </a:xfrm>
        </p:grpSpPr>
        <p:sp>
          <p:nvSpPr>
            <p:cNvPr id="1106" name="Google Shape;1106;p47"/>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 name="Google Shape;1109;p47"/>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47"/>
          <p:cNvGrpSpPr/>
          <p:nvPr/>
        </p:nvGrpSpPr>
        <p:grpSpPr>
          <a:xfrm>
            <a:off x="910227" y="4322764"/>
            <a:ext cx="371623" cy="365499"/>
            <a:chOff x="1244325" y="4999400"/>
            <a:chExt cx="444525" cy="437200"/>
          </a:xfrm>
        </p:grpSpPr>
        <p:sp>
          <p:nvSpPr>
            <p:cNvPr id="1111" name="Google Shape;1111;p47"/>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7"/>
          <p:cNvGrpSpPr/>
          <p:nvPr/>
        </p:nvGrpSpPr>
        <p:grpSpPr>
          <a:xfrm>
            <a:off x="1506943" y="4311018"/>
            <a:ext cx="305265" cy="388970"/>
            <a:chOff x="1958100" y="4985350"/>
            <a:chExt cx="365150" cy="465275"/>
          </a:xfrm>
        </p:grpSpPr>
        <p:sp>
          <p:nvSpPr>
            <p:cNvPr id="1117" name="Google Shape;1117;p47"/>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47"/>
          <p:cNvGrpSpPr/>
          <p:nvPr/>
        </p:nvGrpSpPr>
        <p:grpSpPr>
          <a:xfrm>
            <a:off x="2048002" y="4325815"/>
            <a:ext cx="350200" cy="359877"/>
            <a:chOff x="2605300" y="5003050"/>
            <a:chExt cx="418900" cy="430475"/>
          </a:xfrm>
        </p:grpSpPr>
        <p:sp>
          <p:nvSpPr>
            <p:cNvPr id="1121" name="Google Shape;1121;p47"/>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47"/>
          <p:cNvGrpSpPr/>
          <p:nvPr/>
        </p:nvGrpSpPr>
        <p:grpSpPr>
          <a:xfrm>
            <a:off x="2577336" y="4333486"/>
            <a:ext cx="418585" cy="344056"/>
            <a:chOff x="3238475" y="5012225"/>
            <a:chExt cx="500700" cy="411550"/>
          </a:xfrm>
        </p:grpSpPr>
        <p:sp>
          <p:nvSpPr>
            <p:cNvPr id="1125" name="Google Shape;1125;p47"/>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7"/>
          <p:cNvGrpSpPr/>
          <p:nvPr/>
        </p:nvGrpSpPr>
        <p:grpSpPr>
          <a:xfrm>
            <a:off x="3683970" y="4296723"/>
            <a:ext cx="459424" cy="417561"/>
            <a:chOff x="4562200" y="4968250"/>
            <a:chExt cx="549550" cy="499475"/>
          </a:xfrm>
        </p:grpSpPr>
        <p:sp>
          <p:nvSpPr>
            <p:cNvPr id="1131" name="Google Shape;1131;p47"/>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7"/>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47"/>
          <p:cNvGrpSpPr/>
          <p:nvPr/>
        </p:nvGrpSpPr>
        <p:grpSpPr>
          <a:xfrm>
            <a:off x="3190898" y="4320214"/>
            <a:ext cx="318516" cy="370076"/>
            <a:chOff x="3972400" y="4996350"/>
            <a:chExt cx="381000" cy="442675"/>
          </a:xfrm>
        </p:grpSpPr>
        <p:sp>
          <p:nvSpPr>
            <p:cNvPr id="1137" name="Google Shape;1137;p47"/>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7"/>
          <p:cNvGrpSpPr/>
          <p:nvPr/>
        </p:nvGrpSpPr>
        <p:grpSpPr>
          <a:xfrm>
            <a:off x="4251594" y="4289073"/>
            <a:ext cx="451252" cy="432860"/>
            <a:chOff x="5241175" y="4959100"/>
            <a:chExt cx="539775" cy="517775"/>
          </a:xfrm>
        </p:grpSpPr>
        <p:sp>
          <p:nvSpPr>
            <p:cNvPr id="1140" name="Google Shape;1140;p4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47"/>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47"/>
          <p:cNvGrpSpPr/>
          <p:nvPr/>
        </p:nvGrpSpPr>
        <p:grpSpPr>
          <a:xfrm>
            <a:off x="5458778" y="4353382"/>
            <a:ext cx="289444" cy="332833"/>
            <a:chOff x="6685175" y="5036025"/>
            <a:chExt cx="346225" cy="398125"/>
          </a:xfrm>
        </p:grpSpPr>
        <p:sp>
          <p:nvSpPr>
            <p:cNvPr id="1148" name="Google Shape;1148;p47"/>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6283570" y="3666191"/>
            <a:ext cx="291521" cy="283949"/>
            <a:chOff x="5926225" y="921350"/>
            <a:chExt cx="517800" cy="504350"/>
          </a:xfrm>
        </p:grpSpPr>
        <p:sp>
          <p:nvSpPr>
            <p:cNvPr id="1154" name="Google Shape;1154;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155" name="Google Shape;1155;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156" name="Google Shape;1156;p47"/>
          <p:cNvSpPr/>
          <p:nvPr/>
        </p:nvSpPr>
        <p:spPr>
          <a:xfrm>
            <a:off x="6414105" y="3825252"/>
            <a:ext cx="270212" cy="152643"/>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7"/>
          <p:cNvGrpSpPr/>
          <p:nvPr/>
        </p:nvGrpSpPr>
        <p:grpSpPr>
          <a:xfrm>
            <a:off x="6879962" y="3652296"/>
            <a:ext cx="291521" cy="283949"/>
            <a:chOff x="5926225" y="921350"/>
            <a:chExt cx="517800" cy="504350"/>
          </a:xfrm>
        </p:grpSpPr>
        <p:sp>
          <p:nvSpPr>
            <p:cNvPr id="1158" name="Google Shape;1158;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chemeClr val="accent5"/>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chemeClr val="accent5"/>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7"/>
          <p:cNvSpPr/>
          <p:nvPr/>
        </p:nvSpPr>
        <p:spPr>
          <a:xfrm>
            <a:off x="7010498" y="3811356"/>
            <a:ext cx="270212" cy="152643"/>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7"/>
          <p:cNvGrpSpPr/>
          <p:nvPr/>
        </p:nvGrpSpPr>
        <p:grpSpPr>
          <a:xfrm>
            <a:off x="7476336" y="3666211"/>
            <a:ext cx="805593" cy="784668"/>
            <a:chOff x="5926225" y="921350"/>
            <a:chExt cx="517800" cy="504350"/>
          </a:xfrm>
        </p:grpSpPr>
        <p:sp>
          <p:nvSpPr>
            <p:cNvPr id="1162" name="Google Shape;1162;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w="28575" cap="flat" cmpd="sng">
              <a:solidFill>
                <a:srgbClr val="FFF2CC"/>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w="28575" cap="flat" cmpd="sng">
              <a:solidFill>
                <a:srgbClr val="FFF2CC"/>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47"/>
          <p:cNvSpPr/>
          <p:nvPr/>
        </p:nvSpPr>
        <p:spPr>
          <a:xfrm>
            <a:off x="7837401" y="4105744"/>
            <a:ext cx="746706" cy="421816"/>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2">
                <a:lumMod val="60000"/>
                <a:lumOff val="40000"/>
              </a:schemeClr>
            </a:gs>
            <a:gs pos="100000">
              <a:schemeClr val="accent2">
                <a:lumMod val="40000"/>
                <a:lumOff val="60000"/>
              </a:schemeClr>
            </a:gs>
          </a:gsLst>
          <a:path path="circle">
            <a:fillToRect r="100000" b="100000"/>
          </a:path>
        </a:gradFill>
        <a:effectLst/>
      </p:bgPr>
    </p:bg>
    <p:spTree>
      <p:nvGrpSpPr>
        <p:cNvPr id="1" name="Shape 332"/>
        <p:cNvGrpSpPr/>
        <p:nvPr/>
      </p:nvGrpSpPr>
      <p:grpSpPr>
        <a:xfrm>
          <a:off x="0" y="0"/>
          <a:ext cx="0" cy="0"/>
          <a:chOff x="0" y="0"/>
          <a:chExt cx="0" cy="0"/>
        </a:xfrm>
      </p:grpSpPr>
      <p:sp>
        <p:nvSpPr>
          <p:cNvPr id="333" name="Google Shape;333;p15"/>
          <p:cNvSpPr txBox="1">
            <a:spLocks noGrp="1"/>
          </p:cNvSpPr>
          <p:nvPr>
            <p:ph type="ctrTitle"/>
          </p:nvPr>
        </p:nvSpPr>
        <p:spPr>
          <a:xfrm>
            <a:off x="2027625" y="1629397"/>
            <a:ext cx="50886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2">
                    <a:lumMod val="75000"/>
                  </a:schemeClr>
                </a:solidFill>
              </a:rPr>
              <a:t>1.</a:t>
            </a:r>
            <a:endParaRPr dirty="0">
              <a:solidFill>
                <a:schemeClr val="accent2">
                  <a:lumMod val="75000"/>
                </a:schemeClr>
              </a:solidFill>
            </a:endParaRPr>
          </a:p>
          <a:p>
            <a:pPr marL="0" lvl="0" indent="0" algn="l" rtl="0">
              <a:spcBef>
                <a:spcPts val="0"/>
              </a:spcBef>
              <a:spcAft>
                <a:spcPts val="0"/>
              </a:spcAft>
              <a:buNone/>
            </a:pPr>
            <a:r>
              <a:rPr lang="en" dirty="0"/>
              <a:t>AI Posture Recognition</a:t>
            </a:r>
            <a:endParaRPr dirty="0"/>
          </a:p>
        </p:txBody>
      </p:sp>
      <p:sp>
        <p:nvSpPr>
          <p:cNvPr id="334" name="Google Shape;334;p15"/>
          <p:cNvSpPr txBox="1">
            <a:spLocks noGrp="1"/>
          </p:cNvSpPr>
          <p:nvPr>
            <p:ph type="subTitle" idx="1"/>
          </p:nvPr>
        </p:nvSpPr>
        <p:spPr>
          <a:xfrm>
            <a:off x="2027625" y="2886101"/>
            <a:ext cx="50886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nl-NL" dirty="0">
                <a:solidFill>
                  <a:schemeClr val="accent2">
                    <a:lumMod val="75000"/>
                  </a:schemeClr>
                </a:solidFill>
                <a:latin typeface="Muli" panose="00000500000000000000" pitchFamily="2" charset="0"/>
              </a:rPr>
              <a:t>Learning </a:t>
            </a:r>
            <a:r>
              <a:rPr lang="nl-NL" dirty="0" err="1">
                <a:solidFill>
                  <a:schemeClr val="accent2">
                    <a:lumMod val="75000"/>
                  </a:schemeClr>
                </a:solidFill>
                <a:latin typeface="Muli" panose="00000500000000000000" pitchFamily="2" charset="0"/>
              </a:rPr>
              <a:t>to</a:t>
            </a:r>
            <a:r>
              <a:rPr lang="nl-NL" dirty="0">
                <a:solidFill>
                  <a:schemeClr val="accent2">
                    <a:lumMod val="75000"/>
                  </a:schemeClr>
                </a:solidFill>
                <a:latin typeface="Muli" panose="00000500000000000000" pitchFamily="2" charset="0"/>
              </a:rPr>
              <a:t> </a:t>
            </a:r>
            <a:r>
              <a:rPr lang="nl-NL" dirty="0" err="1">
                <a:solidFill>
                  <a:schemeClr val="accent2">
                    <a:lumMod val="75000"/>
                  </a:schemeClr>
                </a:solidFill>
                <a:latin typeface="Muli" panose="00000500000000000000" pitchFamily="2" charset="0"/>
              </a:rPr>
              <a:t>glide</a:t>
            </a:r>
            <a:endParaRPr dirty="0">
              <a:solidFill>
                <a:schemeClr val="accent2">
                  <a:lumMod val="75000"/>
                </a:schemeClr>
              </a:solidFill>
              <a:latin typeface="Muli" panose="00000500000000000000" pitchFamily="2" charset="0"/>
            </a:endParaRPr>
          </a:p>
        </p:txBody>
      </p:sp>
    </p:spTree>
    <p:extLst>
      <p:ext uri="{BB962C8B-B14F-4D97-AF65-F5344CB8AC3E}">
        <p14:creationId xmlns:p14="http://schemas.microsoft.com/office/powerpoint/2010/main" val="3084361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4000">
              <a:schemeClr val="lt2"/>
            </a:gs>
            <a:gs pos="72000">
              <a:schemeClr val="lt2"/>
            </a:gs>
            <a:gs pos="100000">
              <a:schemeClr val="accent2"/>
            </a:gs>
          </a:gsLst>
          <a:path path="circle">
            <a:fillToRect r="100000" b="100000"/>
          </a:path>
        </a:gradFill>
        <a:effectLst/>
      </p:bgPr>
    </p:bg>
    <p:spTree>
      <p:nvGrpSpPr>
        <p:cNvPr id="1" name="Shape 315"/>
        <p:cNvGrpSpPr/>
        <p:nvPr/>
      </p:nvGrpSpPr>
      <p:grpSpPr>
        <a:xfrm>
          <a:off x="0" y="0"/>
          <a:ext cx="0" cy="0"/>
          <a:chOff x="0" y="0"/>
          <a:chExt cx="0" cy="0"/>
        </a:xfrm>
      </p:grpSpPr>
      <p:sp>
        <p:nvSpPr>
          <p:cNvPr id="316" name="Google Shape;316;p13"/>
          <p:cNvSpPr txBox="1">
            <a:spLocks noGrp="1"/>
          </p:cNvSpPr>
          <p:nvPr>
            <p:ph type="title"/>
          </p:nvPr>
        </p:nvSpPr>
        <p:spPr>
          <a:xfrm>
            <a:off x="776449" y="402700"/>
            <a:ext cx="4124677" cy="85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solidFill>
                  <a:schemeClr val="accent2">
                    <a:lumMod val="50000"/>
                  </a:schemeClr>
                </a:solidFill>
              </a:rPr>
              <a:t>AI posture recognition</a:t>
            </a:r>
            <a:endParaRPr sz="2800" dirty="0">
              <a:solidFill>
                <a:schemeClr val="accent2">
                  <a:lumMod val="50000"/>
                </a:schemeClr>
              </a:solidFill>
            </a:endParaRPr>
          </a:p>
        </p:txBody>
      </p:sp>
      <p:sp>
        <p:nvSpPr>
          <p:cNvPr id="318" name="Google Shape;318;p13"/>
          <p:cNvSpPr txBox="1">
            <a:spLocks noGrp="1"/>
          </p:cNvSpPr>
          <p:nvPr>
            <p:ph type="body" idx="1"/>
          </p:nvPr>
        </p:nvSpPr>
        <p:spPr>
          <a:xfrm>
            <a:off x="1080409" y="2080755"/>
            <a:ext cx="2869581" cy="1016293"/>
          </a:xfrm>
          <a:prstGeom prst="rect">
            <a:avLst/>
          </a:prstGeom>
        </p:spPr>
        <p:txBody>
          <a:bodyPr spcFirstLastPara="1" wrap="square" lIns="0" tIns="0" rIns="0" bIns="0" anchor="t" anchorCtr="0">
            <a:noAutofit/>
          </a:bodyPr>
          <a:lstStyle/>
          <a:p>
            <a:pPr marL="0" lvl="0" indent="0" algn="ctr" rtl="0">
              <a:spcBef>
                <a:spcPts val="600"/>
              </a:spcBef>
              <a:spcAft>
                <a:spcPts val="0"/>
              </a:spcAft>
              <a:buClr>
                <a:schemeClr val="dk1"/>
              </a:buClr>
              <a:buSzPts val="1100"/>
              <a:buFont typeface="Arial"/>
              <a:buNone/>
            </a:pPr>
            <a:r>
              <a:rPr lang="en" sz="1400" b="1" dirty="0">
                <a:solidFill>
                  <a:schemeClr val="accent2">
                    <a:lumMod val="75000"/>
                  </a:schemeClr>
                </a:solidFill>
                <a:latin typeface="Muli" panose="00000500000000000000" pitchFamily="2" charset="0"/>
              </a:rPr>
              <a:t>Empower </a:t>
            </a:r>
            <a:r>
              <a:rPr lang="en" sz="1400" b="1" dirty="0">
                <a:solidFill>
                  <a:schemeClr val="tx1"/>
                </a:solidFill>
                <a:latin typeface="Muli" panose="00000500000000000000" pitchFamily="2" charset="0"/>
              </a:rPr>
              <a:t>snowboarders and skiers to perfect their tricks and their training</a:t>
            </a:r>
            <a:endParaRPr sz="1200" i="1" dirty="0">
              <a:solidFill>
                <a:schemeClr val="tx1"/>
              </a:solidFill>
              <a:latin typeface="Muli" panose="00000500000000000000" pitchFamily="2" charset="0"/>
            </a:endParaRPr>
          </a:p>
        </p:txBody>
      </p:sp>
      <p:sp>
        <p:nvSpPr>
          <p:cNvPr id="319" name="Google Shape;319;p13"/>
          <p:cNvSpPr txBox="1">
            <a:spLocks noGrp="1"/>
          </p:cNvSpPr>
          <p:nvPr>
            <p:ph type="body" idx="2"/>
          </p:nvPr>
        </p:nvSpPr>
        <p:spPr>
          <a:xfrm>
            <a:off x="1282943" y="4734074"/>
            <a:ext cx="6759000" cy="36402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nl-NL" sz="1000" b="1" dirty="0">
                <a:solidFill>
                  <a:schemeClr val="tx1"/>
                </a:solidFill>
              </a:rPr>
              <a:t>FOR REFERENCES</a:t>
            </a:r>
            <a:endParaRPr sz="1000" dirty="0">
              <a:solidFill>
                <a:schemeClr val="tx1"/>
              </a:solidFill>
            </a:endParaRPr>
          </a:p>
          <a:p>
            <a:pPr marL="0" lvl="0" indent="0" algn="l" rtl="0">
              <a:spcBef>
                <a:spcPts val="0"/>
              </a:spcBef>
              <a:spcAft>
                <a:spcPts val="0"/>
              </a:spcAft>
              <a:buClr>
                <a:schemeClr val="dk1"/>
              </a:buClr>
              <a:buSzPts val="1100"/>
              <a:buFont typeface="Arial"/>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p:txBody>
      </p:sp>
      <p:sp>
        <p:nvSpPr>
          <p:cNvPr id="320" name="Google Shape;320;p13"/>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1" name="Tekstvak 10">
            <a:extLst>
              <a:ext uri="{FF2B5EF4-FFF2-40B4-BE49-F238E27FC236}">
                <a16:creationId xmlns:a16="http://schemas.microsoft.com/office/drawing/2014/main" id="{3C1037F7-D9CB-49AE-B334-BF3B49773320}"/>
              </a:ext>
            </a:extLst>
          </p:cNvPr>
          <p:cNvSpPr txBox="1"/>
          <p:nvPr/>
        </p:nvSpPr>
        <p:spPr>
          <a:xfrm>
            <a:off x="2636634" y="3665668"/>
            <a:ext cx="3870732" cy="738664"/>
          </a:xfrm>
          <a:prstGeom prst="rect">
            <a:avLst/>
          </a:prstGeom>
          <a:noFill/>
        </p:spPr>
        <p:txBody>
          <a:bodyPr wrap="square">
            <a:spAutoFit/>
          </a:bodyPr>
          <a:lstStyle/>
          <a:p>
            <a:pPr algn="ctr"/>
            <a:r>
              <a:rPr lang="en-GB" b="1" dirty="0">
                <a:solidFill>
                  <a:schemeClr val="accent2">
                    <a:lumMod val="75000"/>
                  </a:schemeClr>
                </a:solidFill>
                <a:latin typeface="Muli" panose="00000500000000000000" pitchFamily="2" charset="0"/>
                <a:sym typeface="Montserrat Light"/>
              </a:rPr>
              <a:t>Inspire</a:t>
            </a:r>
            <a:r>
              <a:rPr lang="en-GB" b="1" dirty="0">
                <a:solidFill>
                  <a:schemeClr val="tx1"/>
                </a:solidFill>
                <a:latin typeface="Muli" panose="00000500000000000000" pitchFamily="2" charset="0"/>
                <a:sym typeface="Montserrat Light"/>
              </a:rPr>
              <a:t> them through experts to train independently but also share their progress with friends and instructors </a:t>
            </a:r>
            <a:endParaRPr lang="nl-NL" b="1" dirty="0">
              <a:solidFill>
                <a:schemeClr val="tx1"/>
              </a:solidFill>
              <a:latin typeface="Muli" panose="00000500000000000000" pitchFamily="2" charset="0"/>
              <a:sym typeface="Montserrat Light"/>
            </a:endParaRPr>
          </a:p>
        </p:txBody>
      </p:sp>
      <p:sp>
        <p:nvSpPr>
          <p:cNvPr id="20" name="Tekstvak 19">
            <a:extLst>
              <a:ext uri="{FF2B5EF4-FFF2-40B4-BE49-F238E27FC236}">
                <a16:creationId xmlns:a16="http://schemas.microsoft.com/office/drawing/2014/main" id="{0D8BD11F-BE17-4E83-A8EA-44FDDA913963}"/>
              </a:ext>
            </a:extLst>
          </p:cNvPr>
          <p:cNvSpPr txBox="1"/>
          <p:nvPr/>
        </p:nvSpPr>
        <p:spPr>
          <a:xfrm>
            <a:off x="5194012" y="2219569"/>
            <a:ext cx="2689357" cy="738664"/>
          </a:xfrm>
          <a:prstGeom prst="rect">
            <a:avLst/>
          </a:prstGeom>
          <a:noFill/>
        </p:spPr>
        <p:txBody>
          <a:bodyPr wrap="square">
            <a:spAutoFit/>
          </a:bodyPr>
          <a:lstStyle>
            <a:defPPr marR="0" lvl="0" algn="l" rtl="0">
              <a:lnSpc>
                <a:spcPct val="100000"/>
              </a:lnSpc>
              <a:spcBef>
                <a:spcPts val="0"/>
              </a:spcBef>
              <a:spcAft>
                <a:spcPts val="0"/>
              </a:spcAft>
            </a:defPPr>
            <a:lvl1pPr algn="ctr">
              <a:defRPr b="1">
                <a:solidFill>
                  <a:schemeClr val="accent2">
                    <a:lumMod val="75000"/>
                  </a:schemeClr>
                </a:solidFill>
                <a:latin typeface="Muli" panose="00000500000000000000" pitchFamily="2" charset="0"/>
              </a:defRPr>
            </a:lvl1pPr>
          </a:lstStyle>
          <a:p>
            <a:r>
              <a:rPr lang="en" dirty="0"/>
              <a:t>Encourage </a:t>
            </a:r>
            <a:r>
              <a:rPr lang="en" dirty="0">
                <a:solidFill>
                  <a:schemeClr val="tx1"/>
                </a:solidFill>
              </a:rPr>
              <a:t>the riders to try new things and overcome their fears</a:t>
            </a:r>
            <a:endParaRPr lang="nl-NL" dirty="0">
              <a:solidFill>
                <a:schemeClr val="tx1"/>
              </a:solidFill>
            </a:endParaRPr>
          </a:p>
        </p:txBody>
      </p:sp>
      <p:pic>
        <p:nvPicPr>
          <p:cNvPr id="6" name="Afbeelding 5">
            <a:extLst>
              <a:ext uri="{FF2B5EF4-FFF2-40B4-BE49-F238E27FC236}">
                <a16:creationId xmlns:a16="http://schemas.microsoft.com/office/drawing/2014/main" id="{8D4E4042-58CC-43BC-82CC-DE639E1838BB}"/>
              </a:ext>
            </a:extLst>
          </p:cNvPr>
          <p:cNvPicPr>
            <a:picLocks noChangeAspect="1"/>
          </p:cNvPicPr>
          <p:nvPr/>
        </p:nvPicPr>
        <p:blipFill>
          <a:blip r:embed="rId3"/>
          <a:stretch>
            <a:fillRect/>
          </a:stretch>
        </p:blipFill>
        <p:spPr>
          <a:xfrm>
            <a:off x="4242876" y="2691751"/>
            <a:ext cx="658251" cy="933755"/>
          </a:xfrm>
          <a:prstGeom prst="rect">
            <a:avLst/>
          </a:prstGeom>
        </p:spPr>
      </p:pic>
      <p:pic>
        <p:nvPicPr>
          <p:cNvPr id="19" name="Afbeelding 18">
            <a:extLst>
              <a:ext uri="{FF2B5EF4-FFF2-40B4-BE49-F238E27FC236}">
                <a16:creationId xmlns:a16="http://schemas.microsoft.com/office/drawing/2014/main" id="{A91F3CF2-412A-4E24-BBAB-C393B82BC99D}"/>
              </a:ext>
            </a:extLst>
          </p:cNvPr>
          <p:cNvPicPr>
            <a:picLocks noChangeAspect="1"/>
          </p:cNvPicPr>
          <p:nvPr/>
        </p:nvPicPr>
        <p:blipFill>
          <a:blip r:embed="rId4"/>
          <a:stretch>
            <a:fillRect/>
          </a:stretch>
        </p:blipFill>
        <p:spPr>
          <a:xfrm>
            <a:off x="2073714" y="1727545"/>
            <a:ext cx="882970" cy="410684"/>
          </a:xfrm>
          <a:prstGeom prst="rect">
            <a:avLst/>
          </a:prstGeom>
          <a:effectLst/>
        </p:spPr>
      </p:pic>
      <p:pic>
        <p:nvPicPr>
          <p:cNvPr id="22" name="Afbeelding 21">
            <a:extLst>
              <a:ext uri="{FF2B5EF4-FFF2-40B4-BE49-F238E27FC236}">
                <a16:creationId xmlns:a16="http://schemas.microsoft.com/office/drawing/2014/main" id="{4760FC45-79FA-4DD4-BA9A-0693990A4E56}"/>
              </a:ext>
            </a:extLst>
          </p:cNvPr>
          <p:cNvPicPr>
            <a:picLocks noChangeAspect="1"/>
          </p:cNvPicPr>
          <p:nvPr/>
        </p:nvPicPr>
        <p:blipFill>
          <a:blip r:embed="rId5"/>
          <a:stretch>
            <a:fillRect/>
          </a:stretch>
        </p:blipFill>
        <p:spPr>
          <a:xfrm>
            <a:off x="5822422" y="1480905"/>
            <a:ext cx="1369886" cy="738664"/>
          </a:xfrm>
          <a:prstGeom prst="rect">
            <a:avLst/>
          </a:prstGeom>
          <a:effectLst/>
        </p:spPr>
      </p:pic>
      <p:pic>
        <p:nvPicPr>
          <p:cNvPr id="27" name="Afbeelding 26">
            <a:extLst>
              <a:ext uri="{FF2B5EF4-FFF2-40B4-BE49-F238E27FC236}">
                <a16:creationId xmlns:a16="http://schemas.microsoft.com/office/drawing/2014/main" id="{4ECA1A93-ED71-4F4C-ACA2-6071B6E3B6E2}"/>
              </a:ext>
            </a:extLst>
          </p:cNvPr>
          <p:cNvPicPr>
            <a:picLocks noChangeAspect="1"/>
          </p:cNvPicPr>
          <p:nvPr/>
        </p:nvPicPr>
        <p:blipFill>
          <a:blip r:embed="rId3"/>
          <a:stretch>
            <a:fillRect/>
          </a:stretch>
        </p:blipFill>
        <p:spPr>
          <a:xfrm>
            <a:off x="4242876" y="2691751"/>
            <a:ext cx="658251" cy="933755"/>
          </a:xfrm>
          <a:prstGeom prst="rect">
            <a:avLst/>
          </a:prstGeom>
          <a:effectLst/>
        </p:spPr>
      </p:pic>
    </p:spTree>
    <p:extLst>
      <p:ext uri="{BB962C8B-B14F-4D97-AF65-F5344CB8AC3E}">
        <p14:creationId xmlns:p14="http://schemas.microsoft.com/office/powerpoint/2010/main" val="104995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2">
                <a:lumMod val="60000"/>
                <a:lumOff val="40000"/>
              </a:schemeClr>
            </a:gs>
            <a:gs pos="100000">
              <a:schemeClr val="accent2">
                <a:lumMod val="40000"/>
                <a:lumOff val="60000"/>
              </a:schemeClr>
            </a:gs>
          </a:gsLst>
          <a:path path="circle">
            <a:fillToRect r="100000" b="100000"/>
          </a:path>
        </a:gradFill>
        <a:effectLst/>
      </p:bgPr>
    </p:bg>
    <p:spTree>
      <p:nvGrpSpPr>
        <p:cNvPr id="1" name="Shape 315"/>
        <p:cNvGrpSpPr/>
        <p:nvPr/>
      </p:nvGrpSpPr>
      <p:grpSpPr>
        <a:xfrm>
          <a:off x="0" y="0"/>
          <a:ext cx="0" cy="0"/>
          <a:chOff x="0" y="0"/>
          <a:chExt cx="0" cy="0"/>
        </a:xfrm>
      </p:grpSpPr>
      <p:sp>
        <p:nvSpPr>
          <p:cNvPr id="316" name="Google Shape;316;p13"/>
          <p:cNvSpPr txBox="1">
            <a:spLocks noGrp="1"/>
          </p:cNvSpPr>
          <p:nvPr>
            <p:ph type="title"/>
          </p:nvPr>
        </p:nvSpPr>
        <p:spPr>
          <a:xfrm>
            <a:off x="776450" y="402700"/>
            <a:ext cx="3587400" cy="85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AI posture recognition – Extra Info slide??</a:t>
            </a:r>
            <a:endParaRPr dirty="0"/>
          </a:p>
        </p:txBody>
      </p:sp>
      <p:sp>
        <p:nvSpPr>
          <p:cNvPr id="319" name="Google Shape;319;p13"/>
          <p:cNvSpPr txBox="1">
            <a:spLocks noGrp="1"/>
          </p:cNvSpPr>
          <p:nvPr>
            <p:ph type="body" idx="2"/>
          </p:nvPr>
        </p:nvSpPr>
        <p:spPr>
          <a:xfrm>
            <a:off x="1282943" y="4568730"/>
            <a:ext cx="6759000" cy="52937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nl-NL" sz="1000" b="1" dirty="0">
                <a:solidFill>
                  <a:schemeClr val="tx1"/>
                </a:solidFill>
              </a:rPr>
              <a:t>FOR REFERENCES</a:t>
            </a:r>
            <a:endParaRPr sz="1000" dirty="0">
              <a:solidFill>
                <a:schemeClr val="tx1"/>
              </a:solidFill>
            </a:endParaRPr>
          </a:p>
          <a:p>
            <a:pPr marL="0" lvl="0" indent="0" algn="l" rtl="0">
              <a:spcBef>
                <a:spcPts val="0"/>
              </a:spcBef>
              <a:spcAft>
                <a:spcPts val="0"/>
              </a:spcAft>
              <a:buClr>
                <a:schemeClr val="dk1"/>
              </a:buClr>
              <a:buSzPts val="1100"/>
              <a:buFont typeface="Arial"/>
              <a:buNone/>
            </a:pPr>
            <a:endParaRPr sz="1000" dirty="0">
              <a:solidFill>
                <a:schemeClr val="tx1"/>
              </a:solidFill>
            </a:endParaRPr>
          </a:p>
          <a:p>
            <a:pPr marL="0" lvl="0" indent="0" algn="l" rtl="0">
              <a:spcBef>
                <a:spcPts val="0"/>
              </a:spcBef>
              <a:spcAft>
                <a:spcPts val="0"/>
              </a:spcAft>
              <a:buNone/>
            </a:pPr>
            <a:endParaRPr sz="1000" dirty="0">
              <a:solidFill>
                <a:schemeClr val="tx1"/>
              </a:solidFill>
            </a:endParaRPr>
          </a:p>
        </p:txBody>
      </p:sp>
      <p:sp>
        <p:nvSpPr>
          <p:cNvPr id="320" name="Google Shape;320;p13"/>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9" name="Google Shape;318;p13">
            <a:extLst>
              <a:ext uri="{FF2B5EF4-FFF2-40B4-BE49-F238E27FC236}">
                <a16:creationId xmlns:a16="http://schemas.microsoft.com/office/drawing/2014/main" id="{F5C4B585-B2F9-4C04-99BE-1114287318B2}"/>
              </a:ext>
            </a:extLst>
          </p:cNvPr>
          <p:cNvSpPr txBox="1">
            <a:spLocks/>
          </p:cNvSpPr>
          <p:nvPr/>
        </p:nvSpPr>
        <p:spPr>
          <a:xfrm>
            <a:off x="1638299" y="1496136"/>
            <a:ext cx="1974696" cy="19969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pPr marL="0" indent="0">
              <a:buClr>
                <a:schemeClr val="dk1"/>
              </a:buClr>
              <a:buSzPts val="1100"/>
              <a:buFont typeface="Arial"/>
              <a:buNone/>
            </a:pPr>
            <a:r>
              <a:rPr lang="nl-NL" sz="1400" b="1" dirty="0" err="1">
                <a:solidFill>
                  <a:schemeClr val="accent2">
                    <a:lumMod val="75000"/>
                  </a:schemeClr>
                </a:solidFill>
                <a:latin typeface="Muli" panose="00000500000000000000" pitchFamily="2" charset="0"/>
              </a:rPr>
              <a:t>What</a:t>
            </a:r>
            <a:r>
              <a:rPr lang="nl-NL" sz="1400" b="1" dirty="0">
                <a:solidFill>
                  <a:schemeClr val="accent2">
                    <a:lumMod val="75000"/>
                  </a:schemeClr>
                </a:solidFill>
                <a:latin typeface="Muli" panose="00000500000000000000" pitchFamily="2" charset="0"/>
              </a:rPr>
              <a:t>?</a:t>
            </a:r>
          </a:p>
          <a:p>
            <a:pPr marL="0" indent="0">
              <a:buClr>
                <a:schemeClr val="dk1"/>
              </a:buClr>
              <a:buSzPts val="1100"/>
              <a:buFont typeface="Arial"/>
              <a:buNone/>
            </a:pPr>
            <a:r>
              <a:rPr lang="en-GB" sz="1100" dirty="0">
                <a:latin typeface="Muli" panose="00000500000000000000" pitchFamily="2" charset="0"/>
              </a:rPr>
              <a:t>Posture recognition AI with help the rides to understand how to improve their posture/showing mistakes/ proves a video reconstruction of a finished ride. The rider understands how to adapt the posture to make a smooth trick, jump performance.</a:t>
            </a:r>
          </a:p>
          <a:p>
            <a:pPr marL="0" indent="0">
              <a:buClr>
                <a:schemeClr val="dk1"/>
              </a:buClr>
              <a:buSzPts val="1100"/>
              <a:buFont typeface="Arial"/>
              <a:buNone/>
            </a:pPr>
            <a:r>
              <a:rPr lang="en-GB" sz="1100" dirty="0">
                <a:latin typeface="Muli" panose="00000500000000000000" pitchFamily="2" charset="0"/>
              </a:rPr>
              <a:t>Another part of learning will happen after the ride: users will see a render of their performance to analyse the mistakes.</a:t>
            </a:r>
          </a:p>
        </p:txBody>
      </p:sp>
      <p:sp>
        <p:nvSpPr>
          <p:cNvPr id="8" name="Google Shape;318;p13">
            <a:extLst>
              <a:ext uri="{FF2B5EF4-FFF2-40B4-BE49-F238E27FC236}">
                <a16:creationId xmlns:a16="http://schemas.microsoft.com/office/drawing/2014/main" id="{7B6929CC-56AB-40ED-BDEF-9F5550D10C0E}"/>
              </a:ext>
            </a:extLst>
          </p:cNvPr>
          <p:cNvSpPr txBox="1">
            <a:spLocks/>
          </p:cNvSpPr>
          <p:nvPr/>
        </p:nvSpPr>
        <p:spPr>
          <a:xfrm>
            <a:off x="6963781" y="1296672"/>
            <a:ext cx="1722567" cy="23959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pPr marL="0" indent="0">
              <a:buClr>
                <a:schemeClr val="dk1"/>
              </a:buClr>
              <a:buSzPts val="1100"/>
              <a:buNone/>
            </a:pPr>
            <a:r>
              <a:rPr lang="en-GB" sz="1050" dirty="0"/>
              <a:t>Can the AI improve the performance of the athletes, by getting immediate feedback on the performance their ollies (jumps) on a snowboard?</a:t>
            </a:r>
          </a:p>
          <a:p>
            <a:pPr marL="0" indent="0">
              <a:buClr>
                <a:schemeClr val="dk1"/>
              </a:buClr>
              <a:buSzPts val="1100"/>
              <a:buFont typeface="Arial"/>
              <a:buNone/>
            </a:pPr>
            <a:endParaRPr lang="nl-NL" sz="1400" b="1" dirty="0">
              <a:solidFill>
                <a:schemeClr val="accent2">
                  <a:lumMod val="75000"/>
                </a:schemeClr>
              </a:solidFill>
              <a:latin typeface="Muli" panose="00000500000000000000" pitchFamily="2" charset="0"/>
            </a:endParaRPr>
          </a:p>
        </p:txBody>
      </p:sp>
      <p:sp>
        <p:nvSpPr>
          <p:cNvPr id="11" name="Google Shape;318;p13">
            <a:extLst>
              <a:ext uri="{FF2B5EF4-FFF2-40B4-BE49-F238E27FC236}">
                <a16:creationId xmlns:a16="http://schemas.microsoft.com/office/drawing/2014/main" id="{B8F2B9DB-06C2-455F-B721-83745C72E23A}"/>
              </a:ext>
            </a:extLst>
          </p:cNvPr>
          <p:cNvSpPr txBox="1">
            <a:spLocks/>
          </p:cNvSpPr>
          <p:nvPr/>
        </p:nvSpPr>
        <p:spPr>
          <a:xfrm>
            <a:off x="5025483" y="669390"/>
            <a:ext cx="1722567" cy="23959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pPr marL="0" indent="0">
              <a:buClr>
                <a:schemeClr val="dk1"/>
              </a:buClr>
              <a:buSzPts val="1100"/>
              <a:buFont typeface="Arial"/>
              <a:buNone/>
            </a:pPr>
            <a:r>
              <a:rPr lang="nl-NL" sz="1400" b="1" dirty="0">
                <a:solidFill>
                  <a:schemeClr val="accent2">
                    <a:lumMod val="75000"/>
                  </a:schemeClr>
                </a:solidFill>
                <a:latin typeface="Muli" panose="00000500000000000000" pitchFamily="2" charset="0"/>
              </a:rPr>
              <a:t>How?</a:t>
            </a:r>
          </a:p>
          <a:p>
            <a:pPr marL="0" indent="0">
              <a:buClr>
                <a:schemeClr val="dk1"/>
              </a:buClr>
              <a:buSzPts val="1100"/>
              <a:buNone/>
            </a:pPr>
            <a:r>
              <a:rPr lang="en-GB" sz="1050" dirty="0"/>
              <a:t>To improve the learning: </a:t>
            </a:r>
            <a:r>
              <a:rPr lang="en-GB" sz="1050" i="1" dirty="0"/>
              <a:t>AI will generate a posture simulation and create a video to watch after a ride and compare ones’ performance with friends or top athletes. Also, the length of jump in the air can be analysed from a vibration sensor(in the air- fewer vibrations through the body or snowboard)</a:t>
            </a:r>
            <a:endParaRPr lang="en-GB" sz="1050" dirty="0"/>
          </a:p>
          <a:p>
            <a:pPr marL="0" indent="0">
              <a:buClr>
                <a:schemeClr val="dk1"/>
              </a:buClr>
              <a:buSzPts val="1100"/>
              <a:buFont typeface="Arial"/>
              <a:buNone/>
            </a:pPr>
            <a:endParaRPr lang="nl-NL" sz="1400" b="1" dirty="0">
              <a:solidFill>
                <a:schemeClr val="accent2">
                  <a:lumMod val="75000"/>
                </a:schemeClr>
              </a:solidFill>
              <a:latin typeface="Muli" panose="00000500000000000000" pitchFamily="2" charset="0"/>
            </a:endParaRPr>
          </a:p>
        </p:txBody>
      </p:sp>
      <p:sp>
        <p:nvSpPr>
          <p:cNvPr id="12" name="Tekstvak 11">
            <a:extLst>
              <a:ext uri="{FF2B5EF4-FFF2-40B4-BE49-F238E27FC236}">
                <a16:creationId xmlns:a16="http://schemas.microsoft.com/office/drawing/2014/main" id="{7F744A72-2A76-4983-A993-AB532E2792DA}"/>
              </a:ext>
            </a:extLst>
          </p:cNvPr>
          <p:cNvSpPr txBox="1"/>
          <p:nvPr/>
        </p:nvSpPr>
        <p:spPr>
          <a:xfrm>
            <a:off x="4291215" y="3769313"/>
            <a:ext cx="4572000" cy="523220"/>
          </a:xfrm>
          <a:prstGeom prst="rect">
            <a:avLst/>
          </a:prstGeom>
          <a:noFill/>
        </p:spPr>
        <p:txBody>
          <a:bodyPr wrap="square">
            <a:spAutoFit/>
          </a:bodyPr>
          <a:lstStyle/>
          <a:p>
            <a:r>
              <a:rPr lang="en-GB" sz="1400" i="1" dirty="0"/>
              <a:t>Would you like your instructor to receive a massage when you are riding?</a:t>
            </a:r>
            <a:r>
              <a:rPr lang="en-GB" sz="1400" dirty="0"/>
              <a:t> </a:t>
            </a:r>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2">
                <a:lumMod val="60000"/>
                <a:lumOff val="40000"/>
              </a:schemeClr>
            </a:gs>
            <a:gs pos="100000">
              <a:schemeClr val="accent2">
                <a:lumMod val="40000"/>
                <a:lumOff val="60000"/>
              </a:schemeClr>
            </a:gs>
          </a:gsLst>
          <a:path path="circle">
            <a:fillToRect r="100000" b="100000"/>
          </a:path>
        </a:gradFill>
        <a:effectLst/>
      </p:bgPr>
    </p:bg>
    <p:spTree>
      <p:nvGrpSpPr>
        <p:cNvPr id="1" name="Shape 539"/>
        <p:cNvGrpSpPr/>
        <p:nvPr/>
      </p:nvGrpSpPr>
      <p:grpSpPr>
        <a:xfrm>
          <a:off x="0" y="0"/>
          <a:ext cx="0" cy="0"/>
          <a:chOff x="0" y="0"/>
          <a:chExt cx="0" cy="0"/>
        </a:xfrm>
      </p:grpSpPr>
      <p:sp>
        <p:nvSpPr>
          <p:cNvPr id="540" name="Google Shape;540;p31"/>
          <p:cNvSpPr txBox="1">
            <a:spLocks noGrp="1"/>
          </p:cNvSpPr>
          <p:nvPr>
            <p:ph type="body" idx="4294967295"/>
          </p:nvPr>
        </p:nvSpPr>
        <p:spPr>
          <a:xfrm>
            <a:off x="662474" y="568453"/>
            <a:ext cx="2954172" cy="113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nl-NL" sz="2800" b="1" dirty="0">
                <a:solidFill>
                  <a:schemeClr val="accent2">
                    <a:lumMod val="50000"/>
                  </a:schemeClr>
                </a:solidFill>
                <a:latin typeface="Poppins"/>
                <a:ea typeface="Poppins"/>
                <a:cs typeface="Poppins"/>
                <a:sym typeface="Poppins"/>
              </a:rPr>
              <a:t>How </a:t>
            </a:r>
            <a:r>
              <a:rPr lang="nl-NL" sz="2800" b="1" dirty="0" err="1">
                <a:solidFill>
                  <a:schemeClr val="accent2">
                    <a:lumMod val="50000"/>
                  </a:schemeClr>
                </a:solidFill>
                <a:latin typeface="Poppins"/>
                <a:ea typeface="Poppins"/>
                <a:cs typeface="Poppins"/>
                <a:sym typeface="Poppins"/>
              </a:rPr>
              <a:t>it</a:t>
            </a:r>
            <a:r>
              <a:rPr lang="nl-NL" sz="2800" b="1" dirty="0">
                <a:solidFill>
                  <a:schemeClr val="accent2">
                    <a:lumMod val="50000"/>
                  </a:schemeClr>
                </a:solidFill>
                <a:latin typeface="Poppins"/>
                <a:ea typeface="Poppins"/>
                <a:cs typeface="Poppins"/>
                <a:sym typeface="Poppins"/>
              </a:rPr>
              <a:t> </a:t>
            </a:r>
            <a:r>
              <a:rPr lang="nl-NL" sz="2800" b="1" dirty="0" err="1">
                <a:solidFill>
                  <a:schemeClr val="accent2">
                    <a:lumMod val="50000"/>
                  </a:schemeClr>
                </a:solidFill>
                <a:latin typeface="Poppins"/>
                <a:ea typeface="Poppins"/>
                <a:cs typeface="Poppins"/>
                <a:sym typeface="Poppins"/>
              </a:rPr>
              <a:t>works</a:t>
            </a:r>
            <a:endParaRPr sz="2800" b="1" dirty="0">
              <a:solidFill>
                <a:schemeClr val="accent2">
                  <a:lumMod val="50000"/>
                </a:schemeClr>
              </a:solidFill>
              <a:latin typeface="Poppins"/>
              <a:ea typeface="Poppins"/>
              <a:cs typeface="Poppins"/>
              <a:sym typeface="Poppins"/>
            </a:endParaRPr>
          </a:p>
        </p:txBody>
      </p:sp>
      <p:sp>
        <p:nvSpPr>
          <p:cNvPr id="541" name="Google Shape;541;p31"/>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3" name="Afbeelding 2">
            <a:extLst>
              <a:ext uri="{FF2B5EF4-FFF2-40B4-BE49-F238E27FC236}">
                <a16:creationId xmlns:a16="http://schemas.microsoft.com/office/drawing/2014/main" id="{93551205-C6C8-4A70-AFA3-1DA5D3057725}"/>
              </a:ext>
            </a:extLst>
          </p:cNvPr>
          <p:cNvPicPr>
            <a:picLocks noChangeAspect="1"/>
          </p:cNvPicPr>
          <p:nvPr/>
        </p:nvPicPr>
        <p:blipFill>
          <a:blip r:embed="rId3"/>
          <a:stretch>
            <a:fillRect/>
          </a:stretch>
        </p:blipFill>
        <p:spPr>
          <a:xfrm>
            <a:off x="747604" y="1537606"/>
            <a:ext cx="2869042" cy="3110519"/>
          </a:xfrm>
          <a:prstGeom prst="rect">
            <a:avLst/>
          </a:prstGeom>
          <a:effectLst>
            <a:outerShdw blurRad="127000" dist="38100" dir="2700000" algn="tl" rotWithShape="0">
              <a:prstClr val="black">
                <a:alpha val="40000"/>
              </a:prstClr>
            </a:outerShdw>
          </a:effectLst>
        </p:spPr>
      </p:pic>
      <p:pic>
        <p:nvPicPr>
          <p:cNvPr id="4" name="Afbeelding 3" descr="Afbeelding met tekst, buiten, skiën&#10;&#10;Automatisch gegenereerde beschrijving">
            <a:extLst>
              <a:ext uri="{FF2B5EF4-FFF2-40B4-BE49-F238E27FC236}">
                <a16:creationId xmlns:a16="http://schemas.microsoft.com/office/drawing/2014/main" id="{D1B96EE1-A69E-4AC1-BD75-46EF72D01CD0}"/>
              </a:ext>
            </a:extLst>
          </p:cNvPr>
          <p:cNvPicPr>
            <a:picLocks noChangeAspect="1"/>
          </p:cNvPicPr>
          <p:nvPr/>
        </p:nvPicPr>
        <p:blipFill>
          <a:blip r:embed="rId4"/>
          <a:stretch>
            <a:fillRect/>
          </a:stretch>
        </p:blipFill>
        <p:spPr>
          <a:xfrm>
            <a:off x="4873736" y="495374"/>
            <a:ext cx="3378166" cy="41527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153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2">
                <a:lumMod val="40000"/>
                <a:lumOff val="60000"/>
              </a:schemeClr>
            </a:gs>
            <a:gs pos="100000">
              <a:schemeClr val="accent2">
                <a:lumMod val="40000"/>
                <a:lumOff val="60000"/>
              </a:schemeClr>
            </a:gs>
          </a:gsLst>
          <a:path path="circle">
            <a:fillToRect r="100000" b="100000"/>
          </a:path>
        </a:gradFill>
        <a:effectLst/>
      </p:bgPr>
    </p:bg>
    <p:spTree>
      <p:nvGrpSpPr>
        <p:cNvPr id="1" name="Shape 539"/>
        <p:cNvGrpSpPr/>
        <p:nvPr/>
      </p:nvGrpSpPr>
      <p:grpSpPr>
        <a:xfrm>
          <a:off x="0" y="0"/>
          <a:ext cx="0" cy="0"/>
          <a:chOff x="0" y="0"/>
          <a:chExt cx="0" cy="0"/>
        </a:xfrm>
      </p:grpSpPr>
      <p:sp>
        <p:nvSpPr>
          <p:cNvPr id="540" name="Google Shape;540;p31"/>
          <p:cNvSpPr txBox="1">
            <a:spLocks noGrp="1"/>
          </p:cNvSpPr>
          <p:nvPr>
            <p:ph type="body" idx="4294967295"/>
          </p:nvPr>
        </p:nvSpPr>
        <p:spPr>
          <a:xfrm>
            <a:off x="662473" y="568453"/>
            <a:ext cx="4058817" cy="113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nl-NL" sz="2800" b="1" dirty="0" err="1">
                <a:solidFill>
                  <a:schemeClr val="accent2">
                    <a:lumMod val="50000"/>
                  </a:schemeClr>
                </a:solidFill>
                <a:latin typeface="Poppins"/>
                <a:ea typeface="Poppins"/>
                <a:cs typeface="Poppins"/>
                <a:sym typeface="Poppins"/>
              </a:rPr>
              <a:t>Testing</a:t>
            </a:r>
            <a:r>
              <a:rPr lang="nl-NL" sz="2800" b="1" dirty="0">
                <a:solidFill>
                  <a:schemeClr val="accent2">
                    <a:lumMod val="50000"/>
                  </a:schemeClr>
                </a:solidFill>
                <a:latin typeface="Poppins"/>
                <a:ea typeface="Poppins"/>
                <a:cs typeface="Poppins"/>
                <a:sym typeface="Poppins"/>
              </a:rPr>
              <a:t> </a:t>
            </a:r>
            <a:r>
              <a:rPr lang="nl-NL" sz="2800" b="1" dirty="0" err="1">
                <a:solidFill>
                  <a:schemeClr val="accent2">
                    <a:lumMod val="50000"/>
                  </a:schemeClr>
                </a:solidFill>
                <a:latin typeface="Poppins"/>
                <a:ea typeface="Poppins"/>
                <a:cs typeface="Poppins"/>
                <a:sym typeface="Poppins"/>
              </a:rPr>
              <a:t>the</a:t>
            </a:r>
            <a:r>
              <a:rPr lang="nl-NL" sz="2800" b="1" dirty="0">
                <a:solidFill>
                  <a:schemeClr val="accent2">
                    <a:lumMod val="50000"/>
                  </a:schemeClr>
                </a:solidFill>
                <a:latin typeface="Poppins"/>
                <a:ea typeface="Poppins"/>
                <a:cs typeface="Poppins"/>
                <a:sym typeface="Poppins"/>
              </a:rPr>
              <a:t> prototype</a:t>
            </a:r>
            <a:endParaRPr sz="2800" b="1" dirty="0">
              <a:solidFill>
                <a:schemeClr val="accent2">
                  <a:lumMod val="50000"/>
                </a:schemeClr>
              </a:solidFill>
              <a:latin typeface="Poppins"/>
              <a:ea typeface="Poppins"/>
              <a:cs typeface="Poppins"/>
              <a:sym typeface="Poppins"/>
            </a:endParaRPr>
          </a:p>
        </p:txBody>
      </p:sp>
      <p:sp>
        <p:nvSpPr>
          <p:cNvPr id="541" name="Google Shape;541;p31"/>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4" name="Afbeelding 3">
            <a:extLst>
              <a:ext uri="{FF2B5EF4-FFF2-40B4-BE49-F238E27FC236}">
                <a16:creationId xmlns:a16="http://schemas.microsoft.com/office/drawing/2014/main" id="{175FB3A8-D644-442E-A8B5-CD5010217FA6}"/>
              </a:ext>
            </a:extLst>
          </p:cNvPr>
          <p:cNvPicPr>
            <a:picLocks noChangeAspect="1"/>
          </p:cNvPicPr>
          <p:nvPr/>
        </p:nvPicPr>
        <p:blipFill>
          <a:blip r:embed="rId3"/>
          <a:stretch>
            <a:fillRect/>
          </a:stretch>
        </p:blipFill>
        <p:spPr>
          <a:xfrm>
            <a:off x="7010359" y="568453"/>
            <a:ext cx="1595529" cy="1588342"/>
          </a:xfrm>
          <a:prstGeom prst="rect">
            <a:avLst/>
          </a:prstGeom>
          <a:effectLst>
            <a:outerShdw blurRad="88900" dist="38100" dir="2700000" sx="101000" sy="101000" algn="tl" rotWithShape="0">
              <a:prstClr val="black">
                <a:alpha val="40000"/>
              </a:prstClr>
            </a:outerShdw>
          </a:effectLst>
        </p:spPr>
      </p:pic>
      <p:pic>
        <p:nvPicPr>
          <p:cNvPr id="7" name="Afbeelding 6" descr="Afbeelding met persoon, vrouw, blauw&#10;&#10;Automatisch gegenereerde beschrijving">
            <a:extLst>
              <a:ext uri="{FF2B5EF4-FFF2-40B4-BE49-F238E27FC236}">
                <a16:creationId xmlns:a16="http://schemas.microsoft.com/office/drawing/2014/main" id="{C800039B-40E2-4784-B26D-6396D22FD566}"/>
              </a:ext>
            </a:extLst>
          </p:cNvPr>
          <p:cNvPicPr>
            <a:picLocks noChangeAspect="1"/>
          </p:cNvPicPr>
          <p:nvPr/>
        </p:nvPicPr>
        <p:blipFill>
          <a:blip r:embed="rId4"/>
          <a:stretch>
            <a:fillRect/>
          </a:stretch>
        </p:blipFill>
        <p:spPr>
          <a:xfrm>
            <a:off x="5215833" y="568453"/>
            <a:ext cx="1563469" cy="1588342"/>
          </a:xfrm>
          <a:prstGeom prst="rect">
            <a:avLst/>
          </a:prstGeom>
          <a:effectLst>
            <a:outerShdw blurRad="88900" dist="38100" dir="2700000" sx="101000" sy="101000" algn="tl" rotWithShape="0">
              <a:prstClr val="black">
                <a:alpha val="40000"/>
              </a:prstClr>
            </a:outerShdw>
          </a:effectLst>
        </p:spPr>
      </p:pic>
      <p:sp>
        <p:nvSpPr>
          <p:cNvPr id="8" name="Tekstvak 7">
            <a:extLst>
              <a:ext uri="{FF2B5EF4-FFF2-40B4-BE49-F238E27FC236}">
                <a16:creationId xmlns:a16="http://schemas.microsoft.com/office/drawing/2014/main" id="{20518368-F948-4E0F-9F39-10B5352BFE25}"/>
              </a:ext>
            </a:extLst>
          </p:cNvPr>
          <p:cNvSpPr txBox="1"/>
          <p:nvPr/>
        </p:nvSpPr>
        <p:spPr>
          <a:xfrm>
            <a:off x="5215833" y="2263973"/>
            <a:ext cx="1563469" cy="307777"/>
          </a:xfrm>
          <a:prstGeom prst="rect">
            <a:avLst/>
          </a:prstGeom>
          <a:noFill/>
        </p:spPr>
        <p:txBody>
          <a:bodyPr wrap="square" rtlCol="0">
            <a:spAutoFit/>
          </a:bodyPr>
          <a:lstStyle/>
          <a:p>
            <a:pPr algn="ctr"/>
            <a:r>
              <a:rPr lang="nl-NL" b="1" dirty="0">
                <a:solidFill>
                  <a:schemeClr val="accent2"/>
                </a:solidFill>
                <a:latin typeface="Muli" panose="00000500000000000000" pitchFamily="2" charset="0"/>
              </a:rPr>
              <a:t>Standing</a:t>
            </a:r>
          </a:p>
        </p:txBody>
      </p:sp>
      <p:sp>
        <p:nvSpPr>
          <p:cNvPr id="11" name="Tekstvak 10">
            <a:extLst>
              <a:ext uri="{FF2B5EF4-FFF2-40B4-BE49-F238E27FC236}">
                <a16:creationId xmlns:a16="http://schemas.microsoft.com/office/drawing/2014/main" id="{FC955BE2-15F6-4586-ADD8-FEEF9241C0E7}"/>
              </a:ext>
            </a:extLst>
          </p:cNvPr>
          <p:cNvSpPr txBox="1"/>
          <p:nvPr/>
        </p:nvSpPr>
        <p:spPr>
          <a:xfrm>
            <a:off x="7026388" y="2263973"/>
            <a:ext cx="1563469" cy="307777"/>
          </a:xfrm>
          <a:prstGeom prst="rect">
            <a:avLst/>
          </a:prstGeom>
          <a:noFill/>
        </p:spPr>
        <p:txBody>
          <a:bodyPr wrap="square" rtlCol="0">
            <a:spAutoFit/>
          </a:bodyPr>
          <a:lstStyle/>
          <a:p>
            <a:pPr algn="ctr"/>
            <a:r>
              <a:rPr lang="nl-NL" b="1" dirty="0">
                <a:solidFill>
                  <a:schemeClr val="accent2"/>
                </a:solidFill>
                <a:latin typeface="Muli" panose="00000500000000000000" pitchFamily="2" charset="0"/>
              </a:rPr>
              <a:t>Jumping</a:t>
            </a:r>
          </a:p>
        </p:txBody>
      </p:sp>
      <p:pic>
        <p:nvPicPr>
          <p:cNvPr id="10" name="Afbeelding 9">
            <a:extLst>
              <a:ext uri="{FF2B5EF4-FFF2-40B4-BE49-F238E27FC236}">
                <a16:creationId xmlns:a16="http://schemas.microsoft.com/office/drawing/2014/main" id="{DD74E93C-FDEC-4F71-86A6-7C1245BE72A5}"/>
              </a:ext>
            </a:extLst>
          </p:cNvPr>
          <p:cNvPicPr>
            <a:picLocks noChangeAspect="1"/>
          </p:cNvPicPr>
          <p:nvPr/>
        </p:nvPicPr>
        <p:blipFill>
          <a:blip r:embed="rId5"/>
          <a:stretch>
            <a:fillRect/>
          </a:stretch>
        </p:blipFill>
        <p:spPr>
          <a:xfrm>
            <a:off x="662473" y="1362624"/>
            <a:ext cx="4023235" cy="3538635"/>
          </a:xfrm>
          <a:prstGeom prst="rect">
            <a:avLst/>
          </a:prstGeom>
          <a:effectLst>
            <a:outerShdw blurRad="88900" dist="38100" dir="2700000" sx="101000" sy="101000" algn="tl" rotWithShape="0">
              <a:prstClr val="black">
                <a:alpha val="40000"/>
              </a:prstClr>
            </a:outerShdw>
          </a:effectLst>
        </p:spPr>
      </p:pic>
      <p:pic>
        <p:nvPicPr>
          <p:cNvPr id="13" name="Afbeelding 12">
            <a:extLst>
              <a:ext uri="{FF2B5EF4-FFF2-40B4-BE49-F238E27FC236}">
                <a16:creationId xmlns:a16="http://schemas.microsoft.com/office/drawing/2014/main" id="{A0E6442F-BFA3-4563-8715-E03DAEB21313}"/>
              </a:ext>
            </a:extLst>
          </p:cNvPr>
          <p:cNvPicPr>
            <a:picLocks noChangeAspect="1"/>
          </p:cNvPicPr>
          <p:nvPr/>
        </p:nvPicPr>
        <p:blipFill>
          <a:blip r:embed="rId6"/>
          <a:stretch>
            <a:fillRect/>
          </a:stretch>
        </p:blipFill>
        <p:spPr>
          <a:xfrm>
            <a:off x="5902160" y="2650249"/>
            <a:ext cx="2001370" cy="2251010"/>
          </a:xfrm>
          <a:prstGeom prst="rect">
            <a:avLst/>
          </a:prstGeom>
          <a:effectLst>
            <a:outerShdw blurRad="88900" dist="38100" dir="2700000" sx="101000" sy="101000" algn="tl" rotWithShape="0">
              <a:prstClr val="black">
                <a:alpha val="40000"/>
              </a:prstClr>
            </a:outerShdw>
          </a:effectLst>
        </p:spPr>
      </p:pic>
    </p:spTree>
    <p:extLst>
      <p:ext uri="{BB962C8B-B14F-4D97-AF65-F5344CB8AC3E}">
        <p14:creationId xmlns:p14="http://schemas.microsoft.com/office/powerpoint/2010/main" val="1291150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4"/>
            </a:gs>
            <a:gs pos="100000">
              <a:srgbClr val="86B55A"/>
            </a:gs>
          </a:gsLst>
          <a:path path="circle">
            <a:fillToRect r="100000" b="100000"/>
          </a:path>
        </a:gradFill>
        <a:effectLst/>
      </p:bgPr>
    </p:bg>
    <p:spTree>
      <p:nvGrpSpPr>
        <p:cNvPr id="1" name="Shape 332"/>
        <p:cNvGrpSpPr/>
        <p:nvPr/>
      </p:nvGrpSpPr>
      <p:grpSpPr>
        <a:xfrm>
          <a:off x="0" y="0"/>
          <a:ext cx="0" cy="0"/>
          <a:chOff x="0" y="0"/>
          <a:chExt cx="0" cy="0"/>
        </a:xfrm>
      </p:grpSpPr>
      <p:sp>
        <p:nvSpPr>
          <p:cNvPr id="333" name="Google Shape;333;p15"/>
          <p:cNvSpPr txBox="1">
            <a:spLocks noGrp="1"/>
          </p:cNvSpPr>
          <p:nvPr>
            <p:ph type="ctrTitle"/>
          </p:nvPr>
        </p:nvSpPr>
        <p:spPr>
          <a:xfrm>
            <a:off x="2027625" y="1629397"/>
            <a:ext cx="50886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2">
                    <a:lumMod val="75000"/>
                  </a:schemeClr>
                </a:solidFill>
              </a:rPr>
              <a:t>2.</a:t>
            </a:r>
            <a:endParaRPr dirty="0">
              <a:solidFill>
                <a:schemeClr val="accent2">
                  <a:lumMod val="75000"/>
                </a:schemeClr>
              </a:solidFill>
            </a:endParaRPr>
          </a:p>
          <a:p>
            <a:pPr marL="0" lvl="0" indent="0" algn="l" rtl="0">
              <a:spcBef>
                <a:spcPts val="0"/>
              </a:spcBef>
              <a:spcAft>
                <a:spcPts val="0"/>
              </a:spcAft>
              <a:buNone/>
            </a:pPr>
            <a:r>
              <a:rPr lang="en" dirty="0">
                <a:solidFill>
                  <a:schemeClr val="tx1"/>
                </a:solidFill>
              </a:rPr>
              <a:t>Communication with nature</a:t>
            </a:r>
            <a:endParaRPr dirty="0">
              <a:solidFill>
                <a:schemeClr val="tx1"/>
              </a:solidFill>
            </a:endParaRPr>
          </a:p>
        </p:txBody>
      </p:sp>
      <p:sp>
        <p:nvSpPr>
          <p:cNvPr id="334" name="Google Shape;334;p15"/>
          <p:cNvSpPr txBox="1">
            <a:spLocks noGrp="1"/>
          </p:cNvSpPr>
          <p:nvPr>
            <p:ph type="subTitle" idx="1"/>
          </p:nvPr>
        </p:nvSpPr>
        <p:spPr>
          <a:xfrm>
            <a:off x="2027625" y="2886101"/>
            <a:ext cx="50886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2">
                    <a:lumMod val="75000"/>
                  </a:schemeClr>
                </a:solidFill>
                <a:latin typeface="Muli" panose="00000500000000000000" pitchFamily="2" charset="0"/>
              </a:rPr>
              <a:t>Second Prototype</a:t>
            </a:r>
            <a:endParaRPr dirty="0">
              <a:solidFill>
                <a:schemeClr val="accent2">
                  <a:lumMod val="75000"/>
                </a:schemeClr>
              </a:solidFill>
              <a:latin typeface="Muli"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tx2"/>
            </a:gs>
            <a:gs pos="100000">
              <a:schemeClr val="accent4"/>
            </a:gs>
          </a:gsLst>
          <a:path path="circle">
            <a:fillToRect r="100000" b="100000"/>
          </a:path>
        </a:gradFill>
        <a:effectLst/>
      </p:bgPr>
    </p:bg>
    <p:spTree>
      <p:nvGrpSpPr>
        <p:cNvPr id="1" name="Shape 315"/>
        <p:cNvGrpSpPr/>
        <p:nvPr/>
      </p:nvGrpSpPr>
      <p:grpSpPr>
        <a:xfrm>
          <a:off x="0" y="0"/>
          <a:ext cx="0" cy="0"/>
          <a:chOff x="0" y="0"/>
          <a:chExt cx="0" cy="0"/>
        </a:xfrm>
      </p:grpSpPr>
      <p:sp>
        <p:nvSpPr>
          <p:cNvPr id="316" name="Google Shape;316;p13"/>
          <p:cNvSpPr txBox="1">
            <a:spLocks noGrp="1"/>
          </p:cNvSpPr>
          <p:nvPr>
            <p:ph type="title"/>
          </p:nvPr>
        </p:nvSpPr>
        <p:spPr>
          <a:xfrm>
            <a:off x="776450" y="402700"/>
            <a:ext cx="4977579" cy="85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solidFill>
                  <a:schemeClr val="accent2">
                    <a:lumMod val="50000"/>
                  </a:schemeClr>
                </a:solidFill>
              </a:rPr>
              <a:t>Reconnecting with Nature</a:t>
            </a:r>
            <a:endParaRPr sz="2800" dirty="0">
              <a:solidFill>
                <a:schemeClr val="accent2">
                  <a:lumMod val="50000"/>
                </a:schemeClr>
              </a:solidFill>
            </a:endParaRPr>
          </a:p>
        </p:txBody>
      </p:sp>
      <p:sp>
        <p:nvSpPr>
          <p:cNvPr id="318" name="Google Shape;318;p13"/>
          <p:cNvSpPr txBox="1">
            <a:spLocks noGrp="1"/>
          </p:cNvSpPr>
          <p:nvPr>
            <p:ph type="body" idx="1"/>
          </p:nvPr>
        </p:nvSpPr>
        <p:spPr>
          <a:xfrm>
            <a:off x="1415983" y="2018405"/>
            <a:ext cx="2591243" cy="1161879"/>
          </a:xfrm>
          <a:prstGeom prst="rect">
            <a:avLst/>
          </a:prstGeom>
          <a:noFill/>
          <a:ln>
            <a:noFill/>
          </a:ln>
        </p:spPr>
        <p:txBody>
          <a:bodyPr spcFirstLastPara="1" wrap="square" lIns="0" tIns="0" rIns="0" bIns="0" anchor="t" anchorCtr="0">
            <a:noAutofit/>
          </a:bodyPr>
          <a:lstStyle/>
          <a:p>
            <a:pPr marL="0" indent="0" algn="ctr">
              <a:buClr>
                <a:schemeClr val="dk1"/>
              </a:buClr>
              <a:buSzPts val="1100"/>
              <a:buNone/>
            </a:pPr>
            <a:r>
              <a:rPr lang="en-GB" sz="1400" b="1" dirty="0">
                <a:solidFill>
                  <a:schemeClr val="accent2">
                    <a:lumMod val="75000"/>
                  </a:schemeClr>
                </a:solidFill>
                <a:latin typeface="Muli" panose="00000500000000000000" pitchFamily="2" charset="0"/>
                <a:sym typeface="Arial"/>
              </a:rPr>
              <a:t>Reconnect </a:t>
            </a:r>
            <a:r>
              <a:rPr lang="en-GB" sz="1400" b="1" dirty="0">
                <a:solidFill>
                  <a:schemeClr val="tx1"/>
                </a:solidFill>
                <a:latin typeface="Muli" panose="00000500000000000000" pitchFamily="2" charset="0"/>
                <a:sym typeface="Arial"/>
              </a:rPr>
              <a:t>the rider with the environment and nature that surrounds them </a:t>
            </a:r>
          </a:p>
        </p:txBody>
      </p:sp>
      <p:sp>
        <p:nvSpPr>
          <p:cNvPr id="319" name="Google Shape;319;p13"/>
          <p:cNvSpPr txBox="1">
            <a:spLocks noGrp="1"/>
          </p:cNvSpPr>
          <p:nvPr>
            <p:ph type="body" idx="2"/>
          </p:nvPr>
        </p:nvSpPr>
        <p:spPr>
          <a:xfrm>
            <a:off x="1297002" y="4580667"/>
            <a:ext cx="6759000" cy="52937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nl-NL" sz="1000" b="1" dirty="0">
                <a:solidFill>
                  <a:schemeClr val="tx1"/>
                </a:solidFill>
              </a:rPr>
              <a:t>FOR REFERENCES</a:t>
            </a:r>
            <a:endParaRPr lang="nl-NL" sz="1000" dirty="0">
              <a:solidFill>
                <a:schemeClr val="tx1"/>
              </a:solidFill>
            </a:endParaRPr>
          </a:p>
          <a:p>
            <a:pPr marL="0" lvl="0" indent="0" algn="l" rtl="0">
              <a:spcBef>
                <a:spcPts val="0"/>
              </a:spcBef>
              <a:spcAft>
                <a:spcPts val="0"/>
              </a:spcAft>
              <a:buClr>
                <a:schemeClr val="dk1"/>
              </a:buClr>
              <a:buSzPts val="1100"/>
              <a:buFont typeface="Arial"/>
              <a:buNone/>
            </a:pPr>
            <a:endParaRPr lang="nl-NL" sz="1000" dirty="0">
              <a:solidFill>
                <a:schemeClr val="tx1"/>
              </a:solidFill>
            </a:endParaRPr>
          </a:p>
          <a:p>
            <a:pPr marL="0" lvl="0" indent="0" algn="l" rtl="0">
              <a:spcBef>
                <a:spcPts val="0"/>
              </a:spcBef>
              <a:spcAft>
                <a:spcPts val="0"/>
              </a:spcAft>
              <a:buNone/>
            </a:pPr>
            <a:endParaRPr lang="nl-NL" sz="1000" dirty="0">
              <a:solidFill>
                <a:schemeClr val="tx1"/>
              </a:solidFill>
            </a:endParaRPr>
          </a:p>
        </p:txBody>
      </p:sp>
      <p:sp>
        <p:nvSpPr>
          <p:cNvPr id="320" name="Google Shape;320;p13"/>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9" name="Google Shape;318;p13">
            <a:extLst>
              <a:ext uri="{FF2B5EF4-FFF2-40B4-BE49-F238E27FC236}">
                <a16:creationId xmlns:a16="http://schemas.microsoft.com/office/drawing/2014/main" id="{F5C4B585-B2F9-4C04-99BE-1114287318B2}"/>
              </a:ext>
            </a:extLst>
          </p:cNvPr>
          <p:cNvSpPr txBox="1">
            <a:spLocks/>
          </p:cNvSpPr>
          <p:nvPr/>
        </p:nvSpPr>
        <p:spPr>
          <a:xfrm>
            <a:off x="5136776" y="2034623"/>
            <a:ext cx="2822350" cy="10842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lnSpc>
                <a:spcPct val="120000"/>
              </a:lnSpc>
              <a:spcBef>
                <a:spcPts val="600"/>
              </a:spcBef>
              <a:buClr>
                <a:schemeClr val="dk1"/>
              </a:buClr>
              <a:buSzPts val="1100"/>
              <a:buFont typeface="Montserrat Light"/>
              <a:buNone/>
              <a:defRPr b="1">
                <a:solidFill>
                  <a:schemeClr val="accent2">
                    <a:lumMod val="75000"/>
                  </a:schemeClr>
                </a:solidFill>
                <a:latin typeface="Muli" panose="00000500000000000000" pitchFamily="2" charset="0"/>
                <a:ea typeface="Montserrat Light"/>
                <a:cs typeface="Montserrat Light"/>
                <a:sym typeface="Montserrat Light"/>
              </a:defRPr>
            </a:lvl1pPr>
            <a:lvl2pPr marL="914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2pPr>
            <a:lvl3pPr marL="1371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3pPr>
            <a:lvl4pPr marL="1828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4pPr>
            <a:lvl5pPr marL="22860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5pPr>
            <a:lvl6pPr marL="27432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6pPr>
            <a:lvl7pPr marL="3200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7pPr>
            <a:lvl8pPr marL="3657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8pPr>
            <a:lvl9pPr marL="4114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9pPr>
          </a:lstStyle>
          <a:p>
            <a:r>
              <a:rPr lang="en-GB" dirty="0"/>
              <a:t>Capture</a:t>
            </a:r>
            <a:r>
              <a:rPr lang="en-GB" dirty="0">
                <a:solidFill>
                  <a:schemeClr val="tx1"/>
                </a:solidFill>
              </a:rPr>
              <a:t> emotional and physical traces of the riders and create a holistic social experience</a:t>
            </a:r>
          </a:p>
          <a:p>
            <a:endParaRPr lang="en-GB" dirty="0">
              <a:solidFill>
                <a:schemeClr val="tx1"/>
              </a:solidFill>
            </a:endParaRPr>
          </a:p>
        </p:txBody>
      </p:sp>
      <p:sp>
        <p:nvSpPr>
          <p:cNvPr id="11" name="Tekstvak 10">
            <a:extLst>
              <a:ext uri="{FF2B5EF4-FFF2-40B4-BE49-F238E27FC236}">
                <a16:creationId xmlns:a16="http://schemas.microsoft.com/office/drawing/2014/main" id="{3A7D10AF-57D6-4B33-86DE-B8B19DFEE80A}"/>
              </a:ext>
            </a:extLst>
          </p:cNvPr>
          <p:cNvSpPr txBox="1"/>
          <p:nvPr/>
        </p:nvSpPr>
        <p:spPr>
          <a:xfrm>
            <a:off x="1237785" y="3681765"/>
            <a:ext cx="2947639" cy="6004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lnSpc>
                <a:spcPct val="120000"/>
              </a:lnSpc>
              <a:spcBef>
                <a:spcPts val="600"/>
              </a:spcBef>
              <a:buClr>
                <a:schemeClr val="dk1"/>
              </a:buClr>
              <a:buSzPts val="1100"/>
              <a:buFont typeface="Montserrat Light"/>
              <a:buNone/>
              <a:defRPr b="1">
                <a:solidFill>
                  <a:schemeClr val="accent2">
                    <a:lumMod val="75000"/>
                  </a:schemeClr>
                </a:solidFill>
                <a:latin typeface="Muli" panose="00000500000000000000" pitchFamily="2" charset="0"/>
                <a:ea typeface="Montserrat Light"/>
                <a:cs typeface="Montserrat Light"/>
              </a:defRPr>
            </a:lvl1pPr>
            <a:lvl2pPr marL="914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2pPr>
            <a:lvl3pPr marL="1371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3pPr>
            <a:lvl4pPr marL="1828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4pPr>
            <a:lvl5pPr marL="22860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5pPr>
            <a:lvl6pPr marL="27432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6pPr>
            <a:lvl7pPr marL="3200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7pPr>
            <a:lvl8pPr marL="3657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8pPr>
            <a:lvl9pPr marL="4114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9pPr>
          </a:lstStyle>
          <a:p>
            <a:r>
              <a:rPr lang="en-GB" dirty="0"/>
              <a:t>Share </a:t>
            </a:r>
            <a:r>
              <a:rPr lang="en-GB" dirty="0">
                <a:solidFill>
                  <a:schemeClr val="tx1"/>
                </a:solidFill>
              </a:rPr>
              <a:t>the excitement of the ride, especially when one is a solo rider</a:t>
            </a:r>
            <a:endParaRPr lang="nl-NL" dirty="0">
              <a:solidFill>
                <a:schemeClr val="tx1"/>
              </a:solidFill>
            </a:endParaRPr>
          </a:p>
        </p:txBody>
      </p:sp>
      <p:sp>
        <p:nvSpPr>
          <p:cNvPr id="19" name="Tekstvak 18">
            <a:extLst>
              <a:ext uri="{FF2B5EF4-FFF2-40B4-BE49-F238E27FC236}">
                <a16:creationId xmlns:a16="http://schemas.microsoft.com/office/drawing/2014/main" id="{60491D1E-B879-454B-A6B0-879A9E29DAB0}"/>
              </a:ext>
            </a:extLst>
          </p:cNvPr>
          <p:cNvSpPr txBox="1"/>
          <p:nvPr/>
        </p:nvSpPr>
        <p:spPr>
          <a:xfrm>
            <a:off x="5472893" y="3660204"/>
            <a:ext cx="2150117" cy="6866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lnSpc>
                <a:spcPct val="120000"/>
              </a:lnSpc>
              <a:spcBef>
                <a:spcPts val="600"/>
              </a:spcBef>
              <a:buClr>
                <a:schemeClr val="dk1"/>
              </a:buClr>
              <a:buSzPts val="1100"/>
              <a:buFont typeface="Montserrat Light"/>
              <a:buNone/>
              <a:defRPr b="1">
                <a:solidFill>
                  <a:schemeClr val="tx1"/>
                </a:solidFill>
                <a:latin typeface="Muli" panose="00000500000000000000" pitchFamily="2" charset="0"/>
                <a:ea typeface="Montserrat Light"/>
                <a:cs typeface="Montserrat Light"/>
              </a:defRPr>
            </a:lvl1pPr>
            <a:lvl2pPr marL="914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2pPr>
            <a:lvl3pPr marL="1371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3pPr>
            <a:lvl4pPr marL="1828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4pPr>
            <a:lvl5pPr marL="22860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5pPr>
            <a:lvl6pPr marL="27432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6pPr>
            <a:lvl7pPr marL="32004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7pPr>
            <a:lvl8pPr marL="36576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8pPr>
            <a:lvl9pPr marL="4114800" indent="-355600">
              <a:lnSpc>
                <a:spcPct val="120000"/>
              </a:lnSpc>
              <a:spcBef>
                <a:spcPts val="600"/>
              </a:spcBef>
              <a:buClr>
                <a:schemeClr val="accent6"/>
              </a:buClr>
              <a:buSzPts val="2000"/>
              <a:buFont typeface="Montserrat Light"/>
              <a:buChar char="❏"/>
              <a:defRPr sz="2000">
                <a:solidFill>
                  <a:schemeClr val="dk1"/>
                </a:solidFill>
                <a:latin typeface="Montserrat Light"/>
                <a:ea typeface="Montserrat Light"/>
                <a:cs typeface="Montserrat Light"/>
              </a:defRPr>
            </a:lvl9pPr>
          </a:lstStyle>
          <a:p>
            <a:r>
              <a:rPr lang="en-GB" dirty="0">
                <a:sym typeface="Montserrat Light"/>
              </a:rPr>
              <a:t>Make</a:t>
            </a:r>
            <a:r>
              <a:rPr lang="en-GB" dirty="0"/>
              <a:t> nature feel less like a </a:t>
            </a:r>
            <a:r>
              <a:rPr lang="en-GB" dirty="0">
                <a:solidFill>
                  <a:schemeClr val="accent2">
                    <a:lumMod val="75000"/>
                  </a:schemeClr>
                </a:solidFill>
              </a:rPr>
              <a:t>static background</a:t>
            </a:r>
            <a:endParaRPr lang="nl-NL" dirty="0">
              <a:solidFill>
                <a:schemeClr val="accent2">
                  <a:lumMod val="75000"/>
                </a:schemeClr>
              </a:solidFill>
            </a:endParaRPr>
          </a:p>
        </p:txBody>
      </p:sp>
      <p:pic>
        <p:nvPicPr>
          <p:cNvPr id="7" name="Afbeelding 6">
            <a:extLst>
              <a:ext uri="{FF2B5EF4-FFF2-40B4-BE49-F238E27FC236}">
                <a16:creationId xmlns:a16="http://schemas.microsoft.com/office/drawing/2014/main" id="{0D411AC0-6652-4ED2-A6D2-6CC021977BA7}"/>
              </a:ext>
            </a:extLst>
          </p:cNvPr>
          <p:cNvPicPr>
            <a:picLocks noChangeAspect="1"/>
          </p:cNvPicPr>
          <p:nvPr/>
        </p:nvPicPr>
        <p:blipFill>
          <a:blip r:embed="rId3"/>
          <a:stretch>
            <a:fillRect/>
          </a:stretch>
        </p:blipFill>
        <p:spPr>
          <a:xfrm>
            <a:off x="6388117" y="3153763"/>
            <a:ext cx="319669" cy="506441"/>
          </a:xfrm>
          <a:prstGeom prst="rect">
            <a:avLst/>
          </a:prstGeom>
        </p:spPr>
      </p:pic>
      <p:pic>
        <p:nvPicPr>
          <p:cNvPr id="15" name="Afbeelding 14">
            <a:extLst>
              <a:ext uri="{FF2B5EF4-FFF2-40B4-BE49-F238E27FC236}">
                <a16:creationId xmlns:a16="http://schemas.microsoft.com/office/drawing/2014/main" id="{410462A4-EE66-44B5-B829-CAA16FFBC006}"/>
              </a:ext>
            </a:extLst>
          </p:cNvPr>
          <p:cNvPicPr>
            <a:picLocks noChangeAspect="1"/>
          </p:cNvPicPr>
          <p:nvPr/>
        </p:nvPicPr>
        <p:blipFill>
          <a:blip r:embed="rId4"/>
          <a:stretch>
            <a:fillRect/>
          </a:stretch>
        </p:blipFill>
        <p:spPr>
          <a:xfrm>
            <a:off x="2454339" y="1492594"/>
            <a:ext cx="514528" cy="515444"/>
          </a:xfrm>
          <a:prstGeom prst="rect">
            <a:avLst/>
          </a:prstGeom>
        </p:spPr>
      </p:pic>
      <p:pic>
        <p:nvPicPr>
          <p:cNvPr id="21" name="Afbeelding 20">
            <a:extLst>
              <a:ext uri="{FF2B5EF4-FFF2-40B4-BE49-F238E27FC236}">
                <a16:creationId xmlns:a16="http://schemas.microsoft.com/office/drawing/2014/main" id="{32734EA8-5318-4941-8D0A-DEA1B8623DE8}"/>
              </a:ext>
            </a:extLst>
          </p:cNvPr>
          <p:cNvPicPr>
            <a:picLocks noChangeAspect="1"/>
          </p:cNvPicPr>
          <p:nvPr/>
        </p:nvPicPr>
        <p:blipFill>
          <a:blip r:embed="rId5"/>
          <a:stretch>
            <a:fillRect/>
          </a:stretch>
        </p:blipFill>
        <p:spPr>
          <a:xfrm>
            <a:off x="6130148" y="1552215"/>
            <a:ext cx="835607" cy="553728"/>
          </a:xfrm>
          <a:prstGeom prst="rect">
            <a:avLst/>
          </a:prstGeom>
        </p:spPr>
      </p:pic>
      <p:pic>
        <p:nvPicPr>
          <p:cNvPr id="23" name="Afbeelding 22">
            <a:extLst>
              <a:ext uri="{FF2B5EF4-FFF2-40B4-BE49-F238E27FC236}">
                <a16:creationId xmlns:a16="http://schemas.microsoft.com/office/drawing/2014/main" id="{38EF9082-4864-4162-8708-F7F01CB3B18C}"/>
              </a:ext>
            </a:extLst>
          </p:cNvPr>
          <p:cNvPicPr>
            <a:picLocks noChangeAspect="1"/>
          </p:cNvPicPr>
          <p:nvPr/>
        </p:nvPicPr>
        <p:blipFill>
          <a:blip r:embed="rId6"/>
          <a:stretch>
            <a:fillRect/>
          </a:stretch>
        </p:blipFill>
        <p:spPr>
          <a:xfrm>
            <a:off x="2315443" y="3082500"/>
            <a:ext cx="792321" cy="697050"/>
          </a:xfrm>
          <a:prstGeom prst="rect">
            <a:avLst/>
          </a:prstGeom>
        </p:spPr>
      </p:pic>
    </p:spTree>
    <p:extLst>
      <p:ext uri="{BB962C8B-B14F-4D97-AF65-F5344CB8AC3E}">
        <p14:creationId xmlns:p14="http://schemas.microsoft.com/office/powerpoint/2010/main" val="878296946"/>
      </p:ext>
    </p:extLst>
  </p:cSld>
  <p:clrMapOvr>
    <a:masterClrMapping/>
  </p:clrMapOvr>
</p:sld>
</file>

<file path=ppt/theme/theme1.xml><?xml version="1.0" encoding="utf-8"?>
<a:theme xmlns:a="http://schemas.openxmlformats.org/drawingml/2006/main" name="Volsce template">
  <a:themeElements>
    <a:clrScheme name="Custom 347">
      <a:dk1>
        <a:srgbClr val="252831"/>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889</Words>
  <Application>Microsoft Office PowerPoint</Application>
  <PresentationFormat>Diavoorstelling (16:9)</PresentationFormat>
  <Paragraphs>119</Paragraphs>
  <Slides>20</Slides>
  <Notes>20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20</vt:i4>
      </vt:variant>
    </vt:vector>
  </HeadingPairs>
  <TitlesOfParts>
    <vt:vector size="26" baseType="lpstr">
      <vt:lpstr>Arial</vt:lpstr>
      <vt:lpstr>Muli</vt:lpstr>
      <vt:lpstr>Poppins</vt:lpstr>
      <vt:lpstr>Montserrat</vt:lpstr>
      <vt:lpstr>Montserrat Light</vt:lpstr>
      <vt:lpstr>Volsce template</vt:lpstr>
      <vt:lpstr>Exhibition</vt:lpstr>
      <vt:lpstr>Our process</vt:lpstr>
      <vt:lpstr>1. AI Posture Recognition</vt:lpstr>
      <vt:lpstr>AI posture recognition</vt:lpstr>
      <vt:lpstr>AI posture recognition – Extra Info slide??</vt:lpstr>
      <vt:lpstr>PowerPoint-presentatie</vt:lpstr>
      <vt:lpstr>PowerPoint-presentatie</vt:lpstr>
      <vt:lpstr>2. Communication with nature</vt:lpstr>
      <vt:lpstr>Reconnecting with Nature</vt:lpstr>
      <vt:lpstr>PowerPoint-presentatie</vt:lpstr>
      <vt:lpstr>PowerPoint-presentatie</vt:lpstr>
      <vt:lpstr>3. Traces Collective</vt:lpstr>
      <vt:lpstr>AI Traces Collective</vt:lpstr>
      <vt:lpstr>PowerPoint-presentatie</vt:lpstr>
      <vt:lpstr>PowerPoint-presentatie</vt:lpstr>
      <vt:lpstr>WANT BIG IMPACT? USE BIG IMAGE.</vt:lpstr>
      <vt:lpstr>OUR PROCESS IS EASY</vt:lpstr>
      <vt:lpstr>THANKS!</vt:lpstr>
      <vt:lpstr>TEAM PRESENTATION</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Exhibition</dc:title>
  <dc:creator>Sterre Hoek</dc:creator>
  <cp:lastModifiedBy>Sterre</cp:lastModifiedBy>
  <cp:revision>1</cp:revision>
  <dcterms:modified xsi:type="dcterms:W3CDTF">2022-03-07T12:20:02Z</dcterms:modified>
</cp:coreProperties>
</file>